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1.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notesSlides/notesSlide26.xml" ContentType="application/vnd.openxmlformats-officedocument.presentationml.notesSlide+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notesSlides/notesSlide31.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notesSlides/notesSlide32.xml" ContentType="application/vnd.openxmlformats-officedocument.presentationml.notesSlide+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45.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64"/>
  </p:notesMasterIdLst>
  <p:handoutMasterIdLst>
    <p:handoutMasterId r:id="rId65"/>
  </p:handoutMasterIdLst>
  <p:sldIdLst>
    <p:sldId id="359" r:id="rId2"/>
    <p:sldId id="559" r:id="rId3"/>
    <p:sldId id="539" r:id="rId4"/>
    <p:sldId id="541" r:id="rId5"/>
    <p:sldId id="334" r:id="rId6"/>
    <p:sldId id="377" r:id="rId7"/>
    <p:sldId id="378" r:id="rId8"/>
    <p:sldId id="379" r:id="rId9"/>
    <p:sldId id="391" r:id="rId10"/>
    <p:sldId id="392" r:id="rId11"/>
    <p:sldId id="393" r:id="rId12"/>
    <p:sldId id="394" r:id="rId13"/>
    <p:sldId id="395" r:id="rId14"/>
    <p:sldId id="396" r:id="rId15"/>
    <p:sldId id="408" r:id="rId16"/>
    <p:sldId id="431" r:id="rId17"/>
    <p:sldId id="440" r:id="rId18"/>
    <p:sldId id="441" r:id="rId19"/>
    <p:sldId id="442" r:id="rId20"/>
    <p:sldId id="447" r:id="rId21"/>
    <p:sldId id="448" r:id="rId22"/>
    <p:sldId id="449" r:id="rId23"/>
    <p:sldId id="450" r:id="rId24"/>
    <p:sldId id="451" r:id="rId25"/>
    <p:sldId id="452" r:id="rId26"/>
    <p:sldId id="453" r:id="rId27"/>
    <p:sldId id="454" r:id="rId28"/>
    <p:sldId id="553" r:id="rId29"/>
    <p:sldId id="554" r:id="rId30"/>
    <p:sldId id="556" r:id="rId31"/>
    <p:sldId id="557" r:id="rId32"/>
    <p:sldId id="677" r:id="rId33"/>
    <p:sldId id="583" r:id="rId34"/>
    <p:sldId id="587" r:id="rId35"/>
    <p:sldId id="589" r:id="rId36"/>
    <p:sldId id="590" r:id="rId37"/>
    <p:sldId id="616" r:id="rId38"/>
    <p:sldId id="617" r:id="rId39"/>
    <p:sldId id="619" r:id="rId40"/>
    <p:sldId id="620" r:id="rId41"/>
    <p:sldId id="627" r:id="rId42"/>
    <p:sldId id="631" r:id="rId43"/>
    <p:sldId id="632" r:id="rId44"/>
    <p:sldId id="633" r:id="rId45"/>
    <p:sldId id="634" r:id="rId46"/>
    <p:sldId id="635" r:id="rId47"/>
    <p:sldId id="636" r:id="rId48"/>
    <p:sldId id="637" r:id="rId49"/>
    <p:sldId id="638" r:id="rId50"/>
    <p:sldId id="639" r:id="rId51"/>
    <p:sldId id="640" r:id="rId52"/>
    <p:sldId id="641" r:id="rId53"/>
    <p:sldId id="646" r:id="rId54"/>
    <p:sldId id="647" r:id="rId55"/>
    <p:sldId id="649" r:id="rId56"/>
    <p:sldId id="650" r:id="rId57"/>
    <p:sldId id="651" r:id="rId58"/>
    <p:sldId id="652" r:id="rId59"/>
    <p:sldId id="654" r:id="rId60"/>
    <p:sldId id="656" r:id="rId61"/>
    <p:sldId id="657" r:id="rId62"/>
    <p:sldId id="360" r:id="rId63"/>
  </p:sldIdLst>
  <p:sldSz cx="12192000" cy="6858000"/>
  <p:notesSz cx="7102475" cy="9388475"/>
  <p:defaultTextStyle>
    <a:defPPr>
      <a:defRPr lang="en-US"/>
    </a:defPPr>
    <a:lvl1pPr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1pPr>
    <a:lvl2pPr marL="4572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2pPr>
    <a:lvl3pPr marL="9144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3pPr>
    <a:lvl4pPr marL="13716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4pPr>
    <a:lvl5pPr marL="1828800" algn="l" rtl="0" fontAlgn="base">
      <a:spcBef>
        <a:spcPct val="20000"/>
      </a:spcBef>
      <a:spcAft>
        <a:spcPct val="0"/>
      </a:spcAft>
      <a:buClr>
        <a:schemeClr val="tx1"/>
      </a:buClr>
      <a:buSzPct val="100000"/>
      <a:buFont typeface="Wingdings" pitchFamily="2" charset="2"/>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FB93D0-1564-DA4B-B149-979F4BC1F968}" name="scott" initials="s" userId="S-1-5-21-881429477-2339184126-192238721-115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ooria dehghanian" initials="p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00"/>
    <a:srgbClr val="FF330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59" d="100"/>
          <a:sy n="59" d="100"/>
        </p:scale>
        <p:origin x="940" y="6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078163" cy="469900"/>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spcBef>
                <a:spcPct val="0"/>
              </a:spcBef>
              <a:buClrTx/>
              <a:buSzTx/>
              <a:buFontTx/>
              <a:buNone/>
              <a:defRPr sz="1200"/>
            </a:lvl1pPr>
          </a:lstStyle>
          <a:p>
            <a:pPr>
              <a:defRPr/>
            </a:pPr>
            <a:endParaRPr lang="en-US"/>
          </a:p>
        </p:txBody>
      </p:sp>
      <p:sp>
        <p:nvSpPr>
          <p:cNvPr id="28675" name="Rectangle 3"/>
          <p:cNvSpPr>
            <a:spLocks noGrp="1" noChangeArrowheads="1"/>
          </p:cNvSpPr>
          <p:nvPr>
            <p:ph type="dt" sz="quarter" idx="1"/>
          </p:nvPr>
        </p:nvSpPr>
        <p:spPr bwMode="auto">
          <a:xfrm>
            <a:off x="4024313" y="0"/>
            <a:ext cx="3078162" cy="469900"/>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a:spcBef>
                <a:spcPct val="0"/>
              </a:spcBef>
              <a:buClrTx/>
              <a:buSzTx/>
              <a:buFontTx/>
              <a:buNone/>
              <a:defRPr sz="1200"/>
            </a:lvl1pPr>
          </a:lstStyle>
          <a:p>
            <a:pPr>
              <a:defRPr/>
            </a:pPr>
            <a:endParaRPr lang="en-US"/>
          </a:p>
        </p:txBody>
      </p:sp>
      <p:sp>
        <p:nvSpPr>
          <p:cNvPr id="28676" name="Rectangle 4"/>
          <p:cNvSpPr>
            <a:spLocks noGrp="1" noChangeArrowheads="1"/>
          </p:cNvSpPr>
          <p:nvPr>
            <p:ph type="ftr" sz="quarter" idx="2"/>
          </p:nvPr>
        </p:nvSpPr>
        <p:spPr bwMode="auto">
          <a:xfrm>
            <a:off x="0" y="8918575"/>
            <a:ext cx="3078163" cy="469900"/>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spcBef>
                <a:spcPct val="0"/>
              </a:spcBef>
              <a:buClrTx/>
              <a:buSzTx/>
              <a:buFontTx/>
              <a:buNone/>
              <a:defRPr sz="1200"/>
            </a:lvl1pPr>
          </a:lstStyle>
          <a:p>
            <a:pPr>
              <a:defRPr/>
            </a:pPr>
            <a:endParaRPr lang="en-US"/>
          </a:p>
        </p:txBody>
      </p:sp>
      <p:sp>
        <p:nvSpPr>
          <p:cNvPr id="28677" name="Rectangle 5"/>
          <p:cNvSpPr>
            <a:spLocks noGrp="1" noChangeArrowheads="1"/>
          </p:cNvSpPr>
          <p:nvPr>
            <p:ph type="sldNum" sz="quarter" idx="3"/>
          </p:nvPr>
        </p:nvSpPr>
        <p:spPr bwMode="auto">
          <a:xfrm>
            <a:off x="4024313" y="8918575"/>
            <a:ext cx="3078162" cy="469900"/>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a:spcBef>
                <a:spcPct val="0"/>
              </a:spcBef>
              <a:buClrTx/>
              <a:buSzTx/>
              <a:buFontTx/>
              <a:buNone/>
              <a:defRPr sz="1200"/>
            </a:lvl1pPr>
          </a:lstStyle>
          <a:p>
            <a:pPr>
              <a:defRPr/>
            </a:pPr>
            <a:fld id="{3B7227E4-51F8-45C2-83C1-D251491FB81E}" type="slidenum">
              <a:rPr lang="en-US"/>
              <a:pPr>
                <a:defRPr/>
              </a:pPr>
              <a:t>‹#›</a:t>
            </a:fld>
            <a:endParaRPr lang="en-US"/>
          </a:p>
        </p:txBody>
      </p:sp>
    </p:spTree>
    <p:extLst>
      <p:ext uri="{BB962C8B-B14F-4D97-AF65-F5344CB8AC3E}">
        <p14:creationId xmlns:p14="http://schemas.microsoft.com/office/powerpoint/2010/main" val="17143979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2.480"/>
    </inkml:context>
    <inkml:brush xml:id="br0">
      <inkml:brushProperty name="width" value="0.05" units="cm"/>
      <inkml:brushProperty name="height" value="0.05" units="cm"/>
    </inkml:brush>
  </inkml:definitions>
  <inkml:trace contextRef="#ctx0" brushRef="#br0">19 31 860 0 0,'0'0'643'0'0,"4"-14"1974"0"0,3-3 11805 0 0,-27 213-10589 0 0,10 122-1950 0 0,11-274-1639 0 0,-1-31-304 0 0,0 69-74 0 0,0-27-3785 0 0,0-52 3004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7.157"/>
    </inkml:context>
    <inkml:brush xml:id="br0">
      <inkml:brushProperty name="width" value="0.05" units="cm"/>
      <inkml:brushProperty name="height" value="0.05" units="cm"/>
    </inkml:brush>
  </inkml:definitions>
  <inkml:trace contextRef="#ctx0" brushRef="#br0">153 11 828 0 0,'0'0'5459'0'0,"-10"0"-4683"0"0,-30 0 34 0 0,37 0-639 0 0,0 0 1 0 0,0 1-1 0 0,0 0 0 0 0,0 0 1 0 0,0 0-1 0 0,1 0 1 0 0,-1 0-1 0 0,0 0 1 0 0,0 1-1 0 0,1-1 0 0 0,-1 1 1 0 0,1 0-1 0 0,-1 0 1 0 0,1 0-1 0 0,0 0 1 0 0,0 0-1 0 0,-3 5 0 0 0,-23 36 2023 0 0,24-31-1639 0 0,-1 0 0 0 0,1 1 0 0 0,1-1 0 0 0,0 0 1 0 0,1 1-1 0 0,1 0 0 0 0,-1 19 0 0 0,2-29-430 0 0,1 0 0 0 0,0-1 0 0 0,-1 1 1 0 0,1 0-1 0 0,0-1 0 0 0,0 1 0 0 0,1-1 0 0 0,-1 1 0 0 0,0-1 0 0 0,1 0 1 0 0,0 1-1 0 0,-1-1 0 0 0,1 0 0 0 0,0 0 0 0 0,0 0 0 0 0,0 0 1 0 0,0-1-1 0 0,1 1 0 0 0,-1 0 0 0 0,0-1 0 0 0,1 0 0 0 0,-1 1 0 0 0,4 0 1 0 0,-1-3-80 0 0,0 0 1 0 0,0 0 0 0 0,0 0 0 0 0,-1-1-1 0 0,1 0 1 0 0,0 0 0 0 0,0 0 0 0 0,-1-1-1 0 0,0 1 1 0 0,1-1 0 0 0,-1 0 0 0 0,0 0-1 0 0,0-1 1 0 0,6-6 0 0 0,-6 5-40 0 0,1 1-1 0 0,-1-1 1 0 0,-1 0 0 0 0,1-1-1 0 0,-1 1 1 0 0,0 0 0 0 0,0-1-1 0 0,0 0 1 0 0,-1 0-1 0 0,0 0 1 0 0,2-10 0 0 0,-3 11-75 0 0,-1 0-1 0 0,0 0 1 0 0,-1 0 0 0 0,0 0 0 0 0,1 0 0 0 0,-2 0 0 0 0,1 0 0 0 0,0 0-1 0 0,-1 0 1 0 0,0 1 0 0 0,-5-10 0 0 0,6 13-33 0 0,0-1 0 0 0,0 1 0 0 0,0-1 0 0 0,-1 1 0 0 0,1 0 0 0 0,0 0 0 0 0,-1 0 0 0 0,1 0 0 0 0,-1 0 0 0 0,1 0 0 0 0,-1 0 0 0 0,1 0 0 0 0,-1 0 0 0 0,0 1 0 0 0,1-1 0 0 0,-1 0 0 0 0,0 1 0 0 0,0 0 0 0 0,1-1 0 0 0,-3 1 0 0 0,-31 0-3634 0 0,32 0 3526 0 0,-1 1-1033 0 0,45-13-8868 0 0,-23 6 10405 0 0,0 1 0 0 0,0 1 0 0 0,1 0 0 0 0,29-1 0 0 0,-41 5 239 0 0,0 0 0 0 0,0 1 0 0 0,0 0 1 0 0,0 0-1 0 0,0 0 0 0 0,-1 1 0 0 0,1 0 1 0 0,-1 0-1 0 0,1 1 0 0 0,-1 0 0 0 0,0 0 1 0 0,0 1-1 0 0,0-1 0 0 0,0 1 0 0 0,-1 0 1 0 0,0 1-1 0 0,8 7 0 0 0,38 44 3217 0 0,-50-55-3449 0 0,0 0-276 0 0,-1 0 0 0 0,1-1-1 0 0,-1 1 1 0 0,0 0 0 0 0,1-1 0 0 0,-1 1 0 0 0,1-1-1 0 0,-1 1 1 0 0,1-1 0 0 0,0 1 0 0 0,-1-1 0 0 0,1 0-1 0 0,0 1 1 0 0,-1-1 0 0 0,1 0 0 0 0,0 1 0 0 0,-1-1-1 0 0,1 0 1 0 0,0 0 0 0 0,-1 1 0 0 0,1-1 0 0 0,0 0-1 0 0,0 0 1 0 0,-1 0 0 0 0,1 0 0 0 0,0 0 0 0 0,0 0-1 0 0,-1 0 1 0 0,1 0 0 0 0,0-1 0 0 0,-1 1 0 0 0,1 0-1 0 0,0 0 1 0 0,0-1 0 0 0,-1 1 0 0 0,1 0 0 0 0,0-1-1 0 0,-1 1 1 0 0,1 0 0 0 0,0-1 0 0 0,33-14 343 0 0,23-26 92 0 0,-42 29-232 0 0,1 0 1 0 0,32-18 0 0 0,-36 21-3 0 0,-11 8-215 0 0,-1 0 0 0 0,1 0-1 0 0,0 1 1 0 0,-1-1 0 0 0,1 0 0 0 0,0 0 0 0 0,0 1-1 0 0,-1-1 1 0 0,1 1 0 0 0,0-1 0 0 0,0 1 0 0 0,0-1-1 0 0,0 1 1 0 0,0-1 0 0 0,0 1 0 0 0,-1 0 0 0 0,1 0-1 0 0,0-1 1 0 0,0 1 0 0 0,0 0 0 0 0,0 0 0 0 0,0 0-1 0 0,0 0 1 0 0,0 0 0 0 0,0 0 0 0 0,0 0 0 0 0,0 0-1 0 0,2 1 1 0 0,1 2 0 0 0,1 1 0 0 0,-1-1 0 0 0,0 1 0 0 0,0 0-1 0 0,-1 0 1 0 0,1 1 0 0 0,-1-1 0 0 0,0 1 0 0 0,0-1-1 0 0,0 1 1 0 0,-1 0 0 0 0,1 0 0 0 0,-1 0 0 0 0,-1 1 0 0 0,1-1-1 0 0,-1 0 1 0 0,2 11 0 0 0,16 70-3711 0 0,-15-69 523 0 0,-2-14 2270 0 0,0 0-1 0 0,-1 0 1 0 0,1 0-1 0 0,0 0 1 0 0,0 0-1 0 0,1-1 1 0 0,-1 1-1 0 0,1-1 1 0 0,-1 0-1 0 0,1 1 1 0 0,0-1-1 0 0,0 0 1 0 0,4 2-1 0 0,-4-3 421 0 0,9 7-1048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0.367"/>
    </inkml:context>
    <inkml:brush xml:id="br0">
      <inkml:brushProperty name="width" value="0.05" units="cm"/>
      <inkml:brushProperty name="height" value="0.05" units="cm"/>
    </inkml:brush>
  </inkml:definitions>
  <inkml:trace contextRef="#ctx0" brushRef="#br0">0 0 3284 0 0,'0'0'11051'0'0,"0"8"-10526"0"0,3 30 630 0 0,13 73 0 0 0,2-2-591 0 0,-16-92-815 0 0,1 1-1 0 0,1-1 0 0 0,0 0 1 0 0,12 29-1 0 0,-12-38-417 0 0,0 1 0 0 0,0-1 0 0 0,1 0 1 0 0,0 0-1 0 0,12 13 0 0 0,-16-20 482 0 0,1 0 0 0 0,-1 0 0 0 0,0 0 0 0 0,1 0 0 0 0,-1 0 0 0 0,1 0-1 0 0,-1-1 1 0 0,1 1 0 0 0,-1-1 0 0 0,1 1 0 0 0,-1-1 0 0 0,1 1 0 0 0,-1-1 0 0 0,1 0 0 0 0,0 0-1 0 0,-1 0 1 0 0,1 0 0 0 0,0 0 0 0 0,-1 0 0 0 0,1 0 0 0 0,-1-1 0 0 0,1 1 0 0 0,-1-1 0 0 0,1 1 0 0 0,1-1-1 0 0,32-21-3928 0 0,-18 7 2330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0.722"/>
    </inkml:context>
    <inkml:brush xml:id="br0">
      <inkml:brushProperty name="width" value="0.05" units="cm"/>
      <inkml:brushProperty name="height" value="0.05" units="cm"/>
    </inkml:brush>
  </inkml:definitions>
  <inkml:trace contextRef="#ctx0" brushRef="#br0">563 13 1996 0 0,'-13'-13'3740'0'0,"-12"15"-2589"0"0,1 1 0 0 0,0 1 0 0 0,0 0 0 0 0,-25 10 0 0 0,-34 6-9 0 0,39-12-784 0 0,-96 21-422 0 0,129-25-381 0 0,0-1 1 0 0,0 2-1 0 0,0-1 1 0 0,0 1 0 0 0,1 1-1 0 0,-1 0 1 0 0,1 1 0 0 0,1 0-1 0 0,-13 11 1 0 0,20-15 125 0 0,0-1 1 0 0,0 0-1 0 0,0 1 1 0 0,0 0-1 0 0,1-1 1 0 0,-1 1-1 0 0,1 0 1 0 0,0 0-1 0 0,0 0 1 0 0,0-1-1 0 0,0 1 1 0 0,1 1-1 0 0,-1-1 0 0 0,1 0 1 0 0,-1 0-1 0 0,1 0 1 0 0,0 0-1 0 0,1 4 1 0 0,4 16-1417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1.054"/>
    </inkml:context>
    <inkml:brush xml:id="br0">
      <inkml:brushProperty name="width" value="0.05" units="cm"/>
      <inkml:brushProperty name="height" value="0.05" units="cm"/>
    </inkml:brush>
  </inkml:definitions>
  <inkml:trace contextRef="#ctx0" brushRef="#br0">388 30 2464 0 0,'3'-2'1520'0'0,"36"-19"4092"0"0,-36 20-4568 0 0,7-3 67 0 0,-7 3-420 0 0,-9 1 3565 0 0,0 1-4230 0 0,-202 45 1819 0 0,103-11-2912 0 0,80-25-1315 0 0,-47 28 0 0 0,48-13-8037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1.624"/>
    </inkml:context>
    <inkml:brush xml:id="br0">
      <inkml:brushProperty name="width" value="0.05" units="cm"/>
      <inkml:brushProperty name="height" value="0.05" units="cm"/>
    </inkml:brush>
  </inkml:definitions>
  <inkml:trace contextRef="#ctx0" brushRef="#br0">1 61 3252 0 0,'0'0'6122'0'0,"3"7"-5401"0"0,3 12 644 0 0,-1 0-1 0 0,3 33 1 0 0,-1-11 183 0 0,-6-38-1181 0 0,0 30 735 0 0,3-27 2691 0 0,24-42-3249 0 0,44-76 1 0 0,-71 111-528 0 0,22-33 200 0 0,-23 33-216 0 0,0 0 1 0 0,1 0-1 0 0,-1 0 1 0 0,0 1-1 0 0,1-1 1 0 0,-1 0-1 0 0,1 0 1 0 0,-1 1-1 0 0,1-1 0 0 0,0 1 1 0 0,-1-1-1 0 0,1 0 1 0 0,0 1-1 0 0,-1-1 1 0 0,1 1-1 0 0,0 0 1 0 0,0-1-1 0 0,-1 1 1 0 0,1-1-1 0 0,0 1 1 0 0,0 0-1 0 0,0 0 1 0 0,-1-1-1 0 0,1 1 1 0 0,0 0-1 0 0,0 0 1 0 0,0 0-1 0 0,0 0 1 0 0,0 0-1 0 0,-1 0 1 0 0,1 0-1 0 0,0 0 1 0 0,0 1-1 0 0,0-1 1 0 0,0 0-1 0 0,-1 0 1 0 0,1 1-1 0 0,0-1 1 0 0,0 0-1 0 0,1 2 1 0 0,24 34 28 0 0,-21-26 15 0 0,-3-7-19 0 0,0 1 0 0 0,0-1 0 0 0,0 0 0 0 0,0 1 0 0 0,0-1 1 0 0,1 0-1 0 0,-1 0 0 0 0,1-1 0 0 0,0 1 0 0 0,0 0 0 0 0,0-1 0 0 0,6 4 0 0 0,-6-5 32 0 0,21-13 112 0 0,2-1-60 0 0,-2-2 1 0 0,28-21-1 0 0,-34 23-156 0 0,1 0 0 0 0,40-20 0 0 0,-57 33 20 0 0,1-1-1 0 0,-1 1 1 0 0,1 0 0 0 0,-1 0-1 0 0,1 0 1 0 0,0 0 0 0 0,-1 0-1 0 0,1 0 1 0 0,-1 1 0 0 0,1-1-1 0 0,-1 1 1 0 0,1 0 0 0 0,-1 0-1 0 0,1 0 1 0 0,-1 0-1 0 0,0 0 1 0 0,3 2 0 0 0,34 23-695 0 0,-37-25 713 0 0,5 4-215 0 0,-1 1 0 0 0,0-1-1 0 0,0 1 1 0 0,0 0 0 0 0,-1 0 0 0 0,9 12 0 0 0,-7-11-462 0 0,0-1 0 0 0,0 0 0 0 0,1-1-1 0 0,0 0 1 0 0,16 8 0 0 0,-18-10 228 0 0,102 53-12762 0 0,-106-55 11381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3.611"/>
    </inkml:context>
    <inkml:brush xml:id="br0">
      <inkml:brushProperty name="width" value="0.05" units="cm"/>
      <inkml:brushProperty name="height" value="0.05" units="cm"/>
    </inkml:brush>
  </inkml:definitions>
  <inkml:trace contextRef="#ctx0" brushRef="#br0">125 26 2712 0 0,'0'0'6139'0'0,"1"-3"-5044"0"0,0 2-742 0 0,-1-1 0 0 0,0 1 0 0 0,0 0 0 0 0,0 0 0 0 0,1 0 0 0 0,-1 0 1 0 0,0 0-1 0 0,1 0 0 0 0,-1 0 0 0 0,1 0 0 0 0,-1 0 0 0 0,1 0 0 0 0,0 0 1 0 0,-1 1-1 0 0,1-1 0 0 0,0 0 0 0 0,0 0 0 0 0,0 1 0 0 0,-1-1 1 0 0,1 0-1 0 0,0 1 0 0 0,0-1 0 0 0,2 0 0 0 0,-2 1-187 0 0,0 0-1 0 0,0 0 1 0 0,0 0-1 0 0,1 0 1 0 0,-1 1 0 0 0,0-1-1 0 0,0 0 1 0 0,0 1-1 0 0,0-1 1 0 0,0 1-1 0 0,0-1 1 0 0,0 1 0 0 0,0-1-1 0 0,0 1 1 0 0,0 0-1 0 0,0 0 1 0 0,0-1-1 0 0,1 2 1 0 0,36 51 756 0 0,-35-46-836 0 0,0 0 0 0 0,1-1 0 0 0,-2 2 0 0 0,1-1 0 0 0,2 12 0 0 0,1 4 16 0 0,-5-20-89 0 0,0 1 1 0 0,0-1 0 0 0,0 1-1 0 0,0-1 1 0 0,-1 1-1 0 0,1 0 1 0 0,-1-1 0 0 0,0 1-1 0 0,0 0 1 0 0,-1-1 0 0 0,1 1-1 0 0,-1 0 1 0 0,-1 6-1 0 0,-1 6 24 0 0,1-6-111 0 0,1-1-1 0 0,-1 1 1 0 0,-1-1-1 0 0,1 0 0 0 0,-2 0 1 0 0,1 0-1 0 0,-1-1 1 0 0,0 1-1 0 0,-1-1 1 0 0,0 0-1 0 0,-1 0 1 0 0,1-1-1 0 0,-1 1 1 0 0,-9 7-1 0 0,6-6-673 0 0,-1-1-1 0 0,-1 0 1 0 0,1 0 0 0 0,-2-1 0 0 0,-17 9-1 0 0,28-15 504 0 0,-1 0 0 0 0,0-1 0 0 0,1 1 0 0 0,-1-1 0 0 0,0 1 0 0 0,0-1 0 0 0,1 0 0 0 0,-1 0 0 0 0,0 0 0 0 0,0 0 0 0 0,0 0 0 0 0,1 0 0 0 0,-1 0 0 0 0,0 0 0 0 0,0-1 0 0 0,1 1 0 0 0,-1-1-1 0 0,0 1 1 0 0,0-1 0 0 0,1 0 0 0 0,-1 0 0 0 0,1 0 0 0 0,-1 0 0 0 0,1 0 0 0 0,-1 0 0 0 0,1 0 0 0 0,0 0 0 0 0,-1 0 0 0 0,1-1 0 0 0,0 1 0 0 0,0 0 0 0 0,0-1 0 0 0,-2-2 0 0 0,0-1-601 0 0,0 0 1 0 0,0-1 0 0 0,1 1 0 0 0,0-1-1 0 0,-1 1 1 0 0,2-1 0 0 0,-1 0 0 0 0,0-7-1 0 0,1-4-769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3.943"/>
    </inkml:context>
    <inkml:brush xml:id="br0">
      <inkml:brushProperty name="width" value="0.05" units="cm"/>
      <inkml:brushProperty name="height" value="0.05" units="cm"/>
    </inkml:brush>
  </inkml:definitions>
  <inkml:trace contextRef="#ctx0" brushRef="#br0">0 155 4104 0 0,'37'-88'11207'0'0,"-24"63"-11543"0"0,10 3-3789 0 0,-20 21 2989 0 0,29-16-6161 0 0,-29 16 5616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4.459"/>
    </inkml:context>
    <inkml:brush xml:id="br0">
      <inkml:brushProperty name="width" value="0.05" units="cm"/>
      <inkml:brushProperty name="height" value="0.05" units="cm"/>
    </inkml:brush>
  </inkml:definitions>
  <inkml:trace contextRef="#ctx0" brushRef="#br0">1 1 1768 0 0,'0'0'15030'0'0,"6"7"-14522"0"0,100 117 1940 0 0,28 29-637 0 0,-98-115-1478 0 0,72 66-993 0 0,-92-92-486 0 0,0 1 0 0 0,30 16 0 0 0,-45-29 955 0 0,0 1 0 0 0,1 0 0 0 0,0 0 0 0 0,-1-1 0 0 0,1 1-1 0 0,-1-1 1 0 0,1 0 0 0 0,0 1 0 0 0,-1-1 0 0 0,1 0 0 0 0,-1 0-1 0 0,1 0 1 0 0,0 0 0 0 0,-1 0 0 0 0,1-1 0 0 0,0 1 0 0 0,-1 0-1 0 0,1-1 1 0 0,-1 1 0 0 0,1-1 0 0 0,-1 0 0 0 0,1 1 0 0 0,-1-1 0 0 0,1 0-1 0 0,-1 0 1 0 0,1 0 0 0 0,-1 0 0 0 0,0 0 0 0 0,0 0 0 0 0,0 0-1 0 0,1-1 1 0 0,-1 1 0 0 0,0 0 0 0 0,-1-1 0 0 0,1 1 0 0 0,0 0-1 0 0,0-1 1 0 0,0 1 0 0 0,-1-1 0 0 0,1 0 0 0 0,-1 1 0 0 0,1-1-1 0 0,-1-2 1 0 0,4-8-1397 0 0,0-1 0 0 0,-1 0 0 0 0,2-25 0 0 0,-5 36 1320 0 0,1-28-1409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4.813"/>
    </inkml:context>
    <inkml:brush xml:id="br0">
      <inkml:brushProperty name="width" value="0.05" units="cm"/>
      <inkml:brushProperty name="height" value="0.05" units="cm"/>
    </inkml:brush>
  </inkml:definitions>
  <inkml:trace contextRef="#ctx0" brushRef="#br0">312 1 2772 0 0,'0'0'2435'0'0,"-4"4"-1196"0"0,-10 13-422 0 0,1 1 1 0 0,1 0-1 0 0,0 1 0 0 0,1 0 0 0 0,2 1 1 0 0,0 0-1 0 0,-12 39 0 0 0,-10 23 566 0 0,-100 251 2633 0 0,102-247-4291 0 0,14-32-2818 0 0,14-52 2821 0 0,1 0-1 0 0,0-1 0 0 0,0 1 0 0 0,0 0 0 0 0,1-1 1 0 0,-1 1-1 0 0,0 0 0 0 0,0-1 0 0 0,1 1 0 0 0,-1 0 1 0 0,1-1-1 0 0,0 1 0 0 0,1 2 0 0 0,2 14-7793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5.430"/>
    </inkml:context>
    <inkml:brush xml:id="br0">
      <inkml:brushProperty name="width" value="0.05" units="cm"/>
      <inkml:brushProperty name="height" value="0.05" units="cm"/>
    </inkml:brush>
  </inkml:definitions>
  <inkml:trace contextRef="#ctx0" brushRef="#br0">0 148 2444 0 0,'0'0'5980'0'0,"4"5"-5236"0"0,3 4-177 0 0,-1-1 1 0 0,0 1-1 0 0,0 1 1 0 0,-1-1 0 0 0,6 16-1 0 0,-10-22-253 0 0,3 4 68 0 0,-4-6-165 0 0,0 0 1 0 0,1 0-1 0 0,-1 1 1 0 0,1-1-1 0 0,0 0 1 0 0,-1 0-1 0 0,1 0 1 0 0,0 0-1 0 0,0 1 1 0 0,0-1-1 0 0,0 0 1 0 0,0 0 0 0 0,0-1-1 0 0,0 1 1 0 0,0 0-1 0 0,0 0 1 0 0,1 0-1 0 0,38-76 598 0 0,-31 54-453 0 0,0 1 0 0 0,2 1 0 0 0,14-20 0 0 0,-24 37-259 0 0,4 3-66 0 0,0 0 0 0 0,0 1 0 0 0,0-1 0 0 0,0 1 0 0 0,0 0 0 0 0,0 1-1 0 0,-1-1 1 0 0,1 1 0 0 0,-1 0 0 0 0,0 0 0 0 0,0 0 0 0 0,0 1 0 0 0,0-1-1 0 0,0 1 1 0 0,-1 0 0 0 0,0 0 0 0 0,4 5 0 0 0,7 8 63 0 0,-12-16-29 0 0,4 4 104 0 0,-6-4-172 0 0,0-1 0 0 0,0 1 1 0 0,0-1-1 0 0,0 0 0 0 0,1 1 0 0 0,-1-1 1 0 0,0 0-1 0 0,0 1 0 0 0,1-1 1 0 0,-1 0-1 0 0,0 1 0 0 0,0-1 0 0 0,1 0 1 0 0,-1 0-1 0 0,0 1 0 0 0,1-1 0 0 0,-1 0 1 0 0,0 0-1 0 0,1 1 0 0 0,-1-1 1 0 0,1 0-1 0 0,-1 0 0 0 0,0 0 0 0 0,1 0 1 0 0,-1 0-1 0 0,1 0 0 0 0,-1 0 0 0 0,0 0 1 0 0,1 0-1 0 0,-1 0 0 0 0,1 0 1 0 0,-1 0-1 0 0,0 0 0 0 0,1 0 0 0 0,-1 0 1 0 0,1 0-1 0 0,-1 0 0 0 0,0 0 0 0 0,1 0 1 0 0,-1-1-1 0 0,1 1 0 0 0,11-5-1 0 0,0-1 0 0 0,0 0 1 0 0,0-1-1 0 0,-1 0 0 0 0,0-1 0 0 0,0 0 0 0 0,-1-1 0 0 0,15-16 0 0 0,-12 12-45 0 0,0 1 1 0 0,1 0-1 0 0,0 1 0 0 0,30-16 1 0 0,-42 26 12 0 0,0 0 1 0 0,1 1-1 0 0,-1 0 1 0 0,1 0-1 0 0,0 0 1 0 0,-1 0 0 0 0,1 0-1 0 0,-1 0 1 0 0,1 0-1 0 0,-1 1 1 0 0,0 0 0 0 0,1-1-1 0 0,-1 1 1 0 0,1 0-1 0 0,-1 0 1 0 0,0 0-1 0 0,0 0 1 0 0,0 1 0 0 0,1-1-1 0 0,1 2 1 0 0,39 35-502 0 0,-31-26 335 0 0,60 66-1753 0 0,-22-32-3385 0 0,-48-44 4655 0 0,1-1 1 0 0,-1 0-1 0 0,1 1 0 0 0,-1-1 1 0 0,1 0-1 0 0,-1 0 0 0 0,1 0 0 0 0,-1-1 1 0 0,1 1-1 0 0,3 0 0 0 0,-1 0-634 0 0,-2-1-463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7.401"/>
    </inkml:context>
    <inkml:brush xml:id="br0">
      <inkml:brushProperty name="width" value="0.05" units="cm"/>
      <inkml:brushProperty name="height" value="0.05" units="cm"/>
    </inkml:brush>
  </inkml:definitions>
  <inkml:trace contextRef="#ctx0" brushRef="#br0">20 132 2404 0 0,'0'0'8837'0'0,"-10"-4"-7829"0"0,10 4-924 0 0,0 0 0 0 0,0-1 0 0 0,-1 1 0 0 0,1 0 0 0 0,0 0 0 0 0,0 0 0 0 0,-1 0 0 0 0,1 0 0 0 0,0 0 0 0 0,0 0-1 0 0,-1 0 1 0 0,1 0 0 0 0,0 0 0 0 0,0 0 0 0 0,0 0 0 0 0,-1 0 0 0 0,1 0 0 0 0,0 0 0 0 0,0 0 0 0 0,-1 0 0 0 0,1 0 0 0 0,0 0 0 0 0,0 0 0 0 0,-1 0 0 0 0,1 0 0 0 0,0 0 0 0 0,0 0 0 0 0,0 1-1 0 0,-1-1 1 0 0,1 0 0 0 0,0 0 0 0 0,0 0 0 0 0,0 0 0 0 0,-1 1 0 0 0,1-1 0 0 0,0 0 0 0 0,0 0 0 0 0,0 0 0 0 0,0 1 0 0 0,0-1 0 0 0,0 0 0 0 0,-1 0 0 0 0,1 0 0 0 0,0 1 0 0 0,0-1-1 0 0,0 0 1 0 0,0 0 0 0 0,0 1 0 0 0,0-1 0 0 0,0 0 0 0 0,10 57 1231 0 0,3-2-1 0 0,23 64 0 0 0,4 15 114 0 0,-36-118-1491 0 0,14 46 1572 0 0,-18-62-1495 0 0,0 0 1 0 0,0-1-1 0 0,0 1 0 0 0,0 0 0 0 0,0 0 1 0 0,0 0-1 0 0,0 0 0 0 0,0 0 1 0 0,0 0-1 0 0,0-1 0 0 0,1 1 1 0 0,-1 0-1 0 0,0 0 0 0 0,0 0 1 0 0,0 0-1 0 0,0 0 0 0 0,0 0 1 0 0,0 0-1 0 0,1 0 0 0 0,-1 0 0 0 0,0 0 1 0 0,0 0-1 0 0,0 0 0 0 0,0 0 1 0 0,0 0-1 0 0,1 0 0 0 0,-1 0 1 0 0,0 0-1 0 0,0 0 0 0 0,0 0 1 0 0,0 0-1 0 0,0 0 0 0 0,1 0 1 0 0,-1 0-1 0 0,0 0 0 0 0,0 0 0 0 0,0 0 1 0 0,0 0-1 0 0,0 0 0 0 0,1 0 1 0 0,-1 0-1 0 0,0 0 0 0 0,0 0 1 0 0,0 0-1 0 0,0 1 0 0 0,0-1 1 0 0,0 0-1 0 0,0 0 0 0 0,1 0 1 0 0,-1 0-1 0 0,0 0 0 0 0,0 0 0 0 0,0 1 1 0 0,0-1-1 0 0,0 0 0 0 0,0 0 1 0 0,0 0-1 0 0,0 0 0 0 0,0 0 1 0 0,0 1-1 0 0,3-41 209 0 0,-3 18-233 0 0,1 1 1 0 0,2-1-1 0 0,0 1 0 0 0,1 0 1 0 0,1 0-1 0 0,0 0 0 0 0,2 1 1 0 0,1-1-1 0 0,0 2 0 0 0,2-1 1 0 0,0 1-1 0 0,1 1 0 0 0,1-1 1 0 0,0 2-1 0 0,2 0 1 0 0,0 1-1 0 0,0 0 0 0 0,20-15 1 0 0,-9 10-224 0 0,0 1 0 0 0,2 2 1 0 0,0 1-1 0 0,1 1 1 0 0,0 1-1 0 0,1 1 0 0 0,53-16 1 0 0,-79 29 101 0 0,0 0 0 0 0,0 1 1 0 0,0 0-1 0 0,0-1 0 0 0,0 1 0 0 0,1 0 1 0 0,-1 1-1 0 0,0-1 0 0 0,0 0 1 0 0,0 1-1 0 0,0 0 0 0 0,0 0 0 0 0,0 0 1 0 0,0 0-1 0 0,0 0 0 0 0,5 3 1 0 0,40 33-3715 0 0,-25-18 1013 0 0,28 25-8563 0 0,-40-34 9606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8.506"/>
    </inkml:context>
    <inkml:brush xml:id="br0">
      <inkml:brushProperty name="width" value="0.05" units="cm"/>
      <inkml:brushProperty name="height" value="0.05" units="cm"/>
    </inkml:brush>
  </inkml:definitions>
  <inkml:trace contextRef="#ctx0" brushRef="#br0">0 41 2956 0 0,'0'0'1489'0'0,"42"-40"19877"0"0,-40 47-20890 0 0,4 18 181 0 0,-1 0 0 0 0,-2 1 1 0 0,2 42-1 0 0,5 47 217 0 0,13 51-1479 0 0,-21-123-1585 0 0,1-2-5587 0 0,-2-39 7059 0 0,0 0 1 0 0,0 0 0 0 0,1-1-1 0 0,-1 1 1 0 0,1 0 0 0 0,-1-1-1 0 0,1 1 1 0 0,0-1 0 0 0,-1 0-1 0 0,1 0 1 0 0,0 1 0 0 0,0-1-1 0 0,0 0 1 0 0,0 0-1 0 0,2 0 1 0 0,13 9-3863 0 0,-2 2 3098 0 0,-2-2 8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50.739"/>
    </inkml:context>
    <inkml:brush xml:id="br0">
      <inkml:brushProperty name="width" value="0.05" units="cm"/>
      <inkml:brushProperty name="height" value="0.05" units="cm"/>
    </inkml:brush>
  </inkml:definitions>
  <inkml:trace contextRef="#ctx0" brushRef="#br0">149 47 848 0 0,'0'0'641'0'0,"-5"-3"-3460"0"0,-4-3 6645 0 0,-17-11 11083 0 0,18 10-13196 0 0,6 5-1643 0 0,2 1-679 0 0,0 0 628 0 0,0 1 0 0 0,0-1 0 0 0,0 1 0 0 0,0-1 0 0 0,0 1 0 0 0,0-1 0 0 0,0 1 0 0 0,-1-1 1 0 0,1 1-1 0 0,0 0 0 0 0,0-1 0 0 0,-1 1 0 0 0,1-1 0 0 0,0 1 0 0 0,-1 0 0 0 0,1-1 0 0 0,0 1 1 0 0,-1 0-1 0 0,1-1 0 0 0,0 1 0 0 0,-1 0 0 0 0,1 0 0 0 0,-1-1 0 0 0,1 1 0 0 0,0 0 0 0 0,-1 0 0 0 0,1 0 1 0 0,-1 0-1 0 0,1 0 0 0 0,-1-1 0 0 0,1 1 0 0 0,-1 0 0 0 0,1 0 0 0 0,-1 0 0 0 0,1 0 0 0 0,-1 0 1 0 0,1 0-1 0 0,-1 1 0 0 0,1-1 0 0 0,0 0 0 0 0,-1 0 0 0 0,1 0 0 0 0,-1 0 0 0 0,1 0 0 0 0,-1 1 0 0 0,1-1 1 0 0,0 0-1 0 0,-1 0 0 0 0,1 1 0 0 0,-1-1 0 0 0,1 1 0 0 0,-31 21 1039 0 0,29-20-1013 0 0,-14 12 189 0 0,-6 3-196 0 0,21-15 394 0 0,-5 4 56 0 0,3-4-1186 0 0,23-31-4069 0 0,-16 23 4370 0 0,21-5-4092 0 0,0 1-3911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54.290"/>
    </inkml:context>
    <inkml:brush xml:id="br0">
      <inkml:brushProperty name="width" value="0.05" units="cm"/>
      <inkml:brushProperty name="height" value="0.05" units="cm"/>
    </inkml:brush>
  </inkml:definitions>
  <inkml:trace contextRef="#ctx0" brushRef="#br0">71 3 664 0 0,'0'0'1348'0'0,"-1"0"-1286"0"0,-1-1 0 0 0,1 1 0 0 0,0-1 0 0 0,-1 1 0 0 0,1 0 0 0 0,0 0 0 0 0,-1-1 0 0 0,1 1 0 0 0,0 0 0 0 0,-1 0 0 0 0,1 1 1 0 0,-1-1-1 0 0,1 0 0 0 0,0 0 0 0 0,-2 1 0 0 0,-18 14-660 0 0,7-1 10561 0 0,22-6-5764 0 0,12 1 796 0 0,-6-18-4858 0 0,-4 7 1309 0 0,-16 7-1443 0 0,0 1-1 0 0,1 0 1 0 0,-1 0-1 0 0,1 1 1 0 0,1 0-1 0 0,-1 0 0 0 0,1 0 1 0 0,1 0-1 0 0,-1 1 1 0 0,1-1-1 0 0,0 1 0 0 0,1 0 1 0 0,0 0-1 0 0,0 0 1 0 0,-1 9-1 0 0,2 1 88 0 0,0 0-1 0 0,1-1 0 0 0,1 1 1 0 0,1 0-1 0 0,0-1 1 0 0,1 1-1 0 0,10 28 1 0 0,-12-44-89 0 0,0 0 1 0 0,0 0-1 0 0,1 0 1 0 0,-1-1 0 0 0,1 1-1 0 0,-1 0 1 0 0,1-1 0 0 0,0 0-1 0 0,0 1 1 0 0,0-1-1 0 0,0 0 1 0 0,0 0 0 0 0,0 0-1 0 0,0 0 1 0 0,0 0 0 0 0,0 0-1 0 0,0-1 1 0 0,0 1 0 0 0,1-1-1 0 0,-1 0 1 0 0,0 1-1 0 0,0-1 1 0 0,0 0 0 0 0,1 0-1 0 0,-1 0 1 0 0,0-1 0 0 0,0 1-1 0 0,4-1 1 0 0,67-17-560 0 0,-64 16 412 0 0,120-44-3721 0 0,-88 28-1852 0 0,0-2-6041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57.716"/>
    </inkml:context>
    <inkml:brush xml:id="br0">
      <inkml:brushProperty name="width" value="0.05" units="cm"/>
      <inkml:brushProperty name="height" value="0.05" units="cm"/>
    </inkml:brush>
  </inkml:definitions>
  <inkml:trace contextRef="#ctx0" brushRef="#br0">228 24 3972 0 0,'0'0'20054'0'0,"6"-4"-19538"0"0,21-11-7 0 0,-21 11 1803 0 0,27 32-1826 0 0,-29-21-467 0 0,0 1 0 0 0,-1-1 1 0 0,-1 1-1 0 0,1 0 1 0 0,-1 0-1 0 0,0 0 1 0 0,-1 0-1 0 0,0 1 1 0 0,0-1-1 0 0,-1 16 1 0 0,-1 5-23 0 0,0 0 0 0 0,-2-1 1 0 0,-1 1-1 0 0,-13 44 1 0 0,16-64-123 0 0,-2-1 1 0 0,1 0 0 0 0,-1 0 0 0 0,-1 0 0 0 0,1-1 0 0 0,-1 1 0 0 0,-1-1 0 0 0,1 0-1 0 0,-1 0 1 0 0,0 0 0 0 0,-1-1 0 0 0,0 1 0 0 0,0-1 0 0 0,0-1 0 0 0,-1 1 0 0 0,1-1-1 0 0,-1-1 1 0 0,0 1 0 0 0,-11 4 0 0 0,14-8-85 0 0,0 0 0 0 0,0-1 0 0 0,0 1 1 0 0,0-1-1 0 0,0 0 0 0 0,-1 0 0 0 0,1-1 0 0 0,0 1 0 0 0,0-1 0 0 0,0 0 0 0 0,0 0 1 0 0,0 0-1 0 0,1-1 0 0 0,-6-2 0 0 0,0 1-475 0 0,1-1-1 0 0,1-1 1 0 0,-1 0-1 0 0,1 0 1 0 0,-12-10-1 0 0,12 6-539 0 0,0-1 0 0 0,1 0 0 0 0,0 0 1 0 0,0 0-1 0 0,1-1 0 0 0,1 0 0 0 0,-1 0 0 0 0,2 0 0 0 0,0 0 0 0 0,0-1 1 0 0,1 1-1 0 0,-1-21 0 0 0,-2 11-621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58.064"/>
    </inkml:context>
    <inkml:brush xml:id="br0">
      <inkml:brushProperty name="width" value="0.05" units="cm"/>
      <inkml:brushProperty name="height" value="0.05" units="cm"/>
    </inkml:brush>
  </inkml:definitions>
  <inkml:trace contextRef="#ctx0" brushRef="#br0">1 96 4624 0 0,'4'-12'1502'0'0,"6"-10"5218"0"0,-4 9-4662 0 0,-5 11-78 0 0,10-20-562 0 0,6-1-6857 0 0,39 23-5272 0 0,-35-2 8883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58.418"/>
    </inkml:context>
    <inkml:brush xml:id="br0">
      <inkml:brushProperty name="width" value="0.05" units="cm"/>
      <inkml:brushProperty name="height" value="0.05" units="cm"/>
    </inkml:brush>
  </inkml:definitions>
  <inkml:trace contextRef="#ctx0" brushRef="#br0">1 32 4216 0 0,'0'-1'800'0'0,"0"-1"0"0"0,0 0 0 0 0,0 0 0 0 0,0 0 0 0 0,1 1 0 0 0,-1-1 0 0 0,1 0 0 0 0,-1 0 0 0 0,1 1 0 0 0,-1-1 0 0 0,1 0 0 0 0,0 1 0 0 0,0-1 0 0 0,0 1 0 0 0,0-1 0 0 0,2-2 0 0 0,8 10 3342 0 0,8 13-4081 0 0,-16-17-355 0 0,107 137 3465 0 0,85 103-1197 0 0,-130-167-2175 0 0,42 48-2789 0 0,-105-121 2663 0 0,0-1 0 0 0,-1 1 0 0 0,1 0 0 0 0,0-1 0 0 0,0 1 0 0 0,0-1 0 0 0,0 0 0 0 0,1 0 0 0 0,-1 0 0 0 0,0 0 0 0 0,0 0 0 0 0,1 0 0 0 0,-1 0 0 0 0,0-1 0 0 0,1 1 0 0 0,-1-1 0 0 0,1 0 0 0 0,-1 0 0 0 0,0 0 0 0 0,1 0 0 0 0,-1 0 0 0 0,1 0 0 0 0,-1-1 0 0 0,1 1 0 0 0,-1-1 0 0 0,0 0 0 0 0,1 1 0 0 0,-1-1 0 0 0,0 0 0 0 0,0 0 0 0 0,0-1 0 0 0,0 1 0 0 0,0 0 0 0 0,0-1 0 0 0,0 1 0 0 0,0-1 0 0 0,0 0 0 0 0,0 0 0 0 0,-1 1 0 0 0,1-1 0 0 0,-1 0 0 0 0,0 0 0 0 0,1 0 0 0 0,-1-1 0 0 0,0 1 0 0 0,0 0 0 0 0,0 0 0 0 0,-1-1 0 0 0,1 1 0 0 0,0-1 0 0 0,-1 1 0 0 0,0 0 0 0 0,1-4 0 0 0,4-42-3760 0 0,-4 20 2357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58.797"/>
    </inkml:context>
    <inkml:brush xml:id="br0">
      <inkml:brushProperty name="width" value="0.05" units="cm"/>
      <inkml:brushProperty name="height" value="0.05" units="cm"/>
    </inkml:brush>
  </inkml:definitions>
  <inkml:trace contextRef="#ctx0" brushRef="#br0">449 7 4216 0 0,'0'0'138'0'0,"0"0"0"0"0,0 0 0 0 0,0-1 0 0 0,0 1 0 0 0,0 0 0 0 0,0 0 0 0 0,0-1 0 0 0,0 1 0 0 0,0 0 0 0 0,0 0 0 0 0,0 0 0 0 0,0-1 0 0 0,-2-1 1656 0 0,2 2-1656 0 0,0 0 0 0 0,0 0 0 0 0,0 0 0 0 0,-1 0 0 0 0,1-1 0 0 0,0 1 0 0 0,0 0 0 0 0,0 0 0 0 0,-1 0 0 0 0,1 0 0 0 0,0 0 0 0 0,0 0 0 0 0,0 0 0 0 0,-1 0 0 0 0,1 0 0 0 0,0 0 0 0 0,0 0 0 0 0,-1 0 0 0 0,1 0 0 0 0,0 0 0 0 0,0 0 0 0 0,-1 0 0 0 0,-15 10 1189 0 0,11-6-1239 0 0,1 0 0 0 0,-1 0-1 0 0,1 1 1 0 0,0 0 0 0 0,0 0 0 0 0,-4 6-1 0 0,-17 34 848 0 0,-35 61 1114 0 0,-74 180 0 0 0,133-283-2040 0 0,-67 165 604 0 0,57-145-1286 0 0,-1 0 0 0 0,0-1 0 0 0,-2-1 0 0 0,0-1 0 0 0,-19 21-1 0 0,26-28-857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59.421"/>
    </inkml:context>
    <inkml:brush xml:id="br0">
      <inkml:brushProperty name="width" value="0.05" units="cm"/>
      <inkml:brushProperty name="height" value="0.05" units="cm"/>
    </inkml:brush>
  </inkml:definitions>
  <inkml:trace contextRef="#ctx0" brushRef="#br0">1 155 3696 0 0,'0'0'8732'0'0,"7"11"-6785"0"0,-2-6 2067 0 0,21 8-1544 0 0,-23-11-1904 0 0,1-2-75 0 0,13 3-111 0 0,0-2 0 0 0,0 0 0 0 0,-1-1 0 0 0,1 0 0 0 0,0-2 0 0 0,0 0 0 0 0,23-6 0 0 0,118-40 591 0 0,-149 45-858 0 0,0 0-170 0 0,0-1 0 0 0,-1 0 0 0 0,0 0 0 0 0,1-1 0 0 0,-2 0 0 0 0,1 0 0 0 0,8-9 0 0 0,-14 13 27 0 0,-1 0 0 0 0,0 0 0 0 0,0-1-1 0 0,0 1 1 0 0,0 0 0 0 0,0-1 0 0 0,0 1-1 0 0,-1-1 1 0 0,1 1 0 0 0,0-1-1 0 0,-1 1 1 0 0,1-1 0 0 0,-1 0 0 0 0,0 1-1 0 0,1-1 1 0 0,-1 0 0 0 0,0 1 0 0 0,0-1-1 0 0,0 0 1 0 0,0 1 0 0 0,0-1 0 0 0,-1 0-1 0 0,1 1 1 0 0,0-1 0 0 0,-1 0 0 0 0,1 1-1 0 0,-1-1 1 0 0,0 1 0 0 0,-1-3 0 0 0,1 1-5 0 0,-1 1 1 0 0,1-1-1 0 0,-1 1 1 0 0,1-1 0 0 0,-1 1-1 0 0,0 0 1 0 0,0 0-1 0 0,0 0 1 0 0,-1 0 0 0 0,1 0-1 0 0,0 0 1 0 0,-3-1 0 0 0,-2 1 7 0 0,0 1 1 0 0,0 0-1 0 0,0 0 1 0 0,0 0-1 0 0,0 1 1 0 0,0 0-1 0 0,0 1 1 0 0,-1-1 0 0 0,1 1-1 0 0,0 1 1 0 0,1-1-1 0 0,-1 1 1 0 0,0 1-1 0 0,0-1 1 0 0,1 1-1 0 0,-1 0 1 0 0,1 0 0 0 0,0 1-1 0 0,0 0 1 0 0,0 0-1 0 0,-5 6 1 0 0,1-3 78 0 0,1 2 1 0 0,0-1 0 0 0,0 1-1 0 0,1 0 1 0 0,1 1 0 0 0,-1 0-1 0 0,2 0 1 0 0,-1 1 0 0 0,1-1-1 0 0,1 1 1 0 0,-6 15 0 0 0,8-17 31 0 0,1 1 1 0 0,0-1 0 0 0,0 1-1 0 0,0 0 1 0 0,1-1 0 0 0,1 1-1 0 0,0 0 1 0 0,0 0 0 0 0,1-1 0 0 0,0 1-1 0 0,5 19 1 0 0,-4-23-35 0 0,1 0 0 0 0,0 0 0 0 0,0 0 0 0 0,0 0 0 0 0,1-1 0 0 0,0 1 0 0 0,0-1 0 0 0,0 0 0 0 0,1 0 0 0 0,0 0 0 0 0,0-1 0 0 0,0 0 0 0 0,0 0 0 0 0,1 0 0 0 0,-1-1 0 0 0,1 1 0 0 0,0-1 0 0 0,10 3 0 0 0,-4-1-471 0 0,-1-2 0 0 0,1 1-1 0 0,0-1 1 0 0,16 1 0 0 0,-13-3-936 0 0,-1 0 0 0 0,1-1 0 0 0,-1-1 0 0 0,1-1 0 0 0,23-5-1 0 0,-14 1-1481 0 0,0-1 0 0 0,35-17-1 0 0,10-10 65 0 0,-58 27 777 0 0,-8 5 160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02.927"/>
    </inkml:context>
    <inkml:brush xml:id="br0">
      <inkml:brushProperty name="width" value="0.05" units="cm"/>
      <inkml:brushProperty name="height" value="0.05" units="cm"/>
    </inkml:brush>
  </inkml:definitions>
  <inkml:trace contextRef="#ctx0" brushRef="#br0">0 75 4624 0 0,'0'0'1809'0'0,"2"-4"-72"0"0,4-12 672 0 0,9-36 10718 0 0,-14 49-11096 0 0,1 16-1868 0 0,16 105 502 0 0,3 202 0 0 0,-12-131-348 0 0,0 8-509 0 0,-7-70-3734 0 0,-2-126 3602 0 0,0 0 0 0 0,0 1 0 0 0,-1-1 1 0 0,1 0-1 0 0,0 0 0 0 0,1 0 0 0 0,-1 0 0 0 0,0 0 0 0 0,0 0 1 0 0,0 1-1 0 0,1-1 0 0 0,-1 0 0 0 0,0 0 0 0 0,1 0 0 0 0,-1 0 1 0 0,1 0-1 0 0,-1 0 0 0 0,1 0 0 0 0,0 0 0 0 0,-1-1 1 0 0,1 1-1 0 0,0 0 0 0 0,0 0 0 0 0,-1 0 0 0 0,1-1 0 0 0,0 1 1 0 0,0 0-1 0 0,0-1 0 0 0,0 1 0 0 0,0-1 0 0 0,2 2 1 0 0,-6-58-11180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03.475"/>
    </inkml:context>
    <inkml:brush xml:id="br0">
      <inkml:brushProperty name="width" value="0.05" units="cm"/>
      <inkml:brushProperty name="height" value="0.05" units="cm"/>
    </inkml:brush>
  </inkml:definitions>
  <inkml:trace contextRef="#ctx0" brushRef="#br0">3 322 3460 0 0,'-1'-10'1300'0'0,"0"-1"1"0"0,1 1-1 0 0,0-1 0 0 0,1 0 0 0 0,0 1 0 0 0,2-12 1 0 0,1 5 136 0 0,1 0 1 0 0,0 1 0 0 0,12-27 0 0 0,-12 32-1052 0 0,0 1 0 0 0,0 0 1 0 0,1 0-1 0 0,1 0 0 0 0,-1 1 1 0 0,2 0-1 0 0,-1 0 0 0 0,1 1 1 0 0,0 0-1 0 0,1 0 0 0 0,0 1 1 0 0,0 0-1 0 0,19-10 0 0 0,-25 15-344 0 0,0 1-1 0 0,0-1 1 0 0,1 1-1 0 0,-1 0 1 0 0,0 0-1 0 0,1 0 1 0 0,-1 1-1 0 0,1-1 0 0 0,-1 1 1 0 0,1 0-1 0 0,-1 0 1 0 0,1 0-1 0 0,-1 0 1 0 0,1 1-1 0 0,-1-1 1 0 0,1 1-1 0 0,-1 0 0 0 0,4 2 1 0 0,-4-2-25 0 0,-1 1 1 0 0,1 0-1 0 0,-1 0 1 0 0,0 0 0 0 0,0 0-1 0 0,1 0 1 0 0,-1 0-1 0 0,-1 1 1 0 0,1-1-1 0 0,0 1 1 0 0,0-1-1 0 0,-1 1 1 0 0,0 0-1 0 0,1 0 1 0 0,-1 0-1 0 0,1 4 1 0 0,0 5-22 0 0,1-1 1 0 0,-2 1-1 0 0,0 0 0 0 0,0 0 0 0 0,-1 0 1 0 0,-1 0-1 0 0,0 1 0 0 0,-3 14 1 0 0,-4-2 10 0 0,0-1-1 0 0,-2 0 1 0 0,-1-1 0 0 0,-1 0 0 0 0,0-1 0 0 0,-2-1 0 0 0,-20 25 0 0 0,19-24 9 0 0,13-21 108 0 0,1 1 0 0 0,-1-1 0 0 0,1 1 0 0 0,-1 0 0 0 0,1-1 0 0 0,0 1 0 0 0,0 0-1 0 0,0 0 1 0 0,0 0 0 0 0,0 0 0 0 0,0 0 0 0 0,1 0 0 0 0,-1 0 0 0 0,0 0 0 0 0,1 0 0 0 0,0 0 0 0 0,-1 0 0 0 0,1 0 0 0 0,0 3 0 0 0,3-4-49 0 0,0 1-1 0 0,-1-1 1 0 0,1 0 0 0 0,0 1 0 0 0,0-2 0 0 0,0 1 0 0 0,0 0 0 0 0,0 0 0 0 0,0-1-1 0 0,0 0 1 0 0,0 1 0 0 0,5-2 0 0 0,2 2-143 0 0,5 2 110 0 0,-1 0 0 0 0,1 0 1 0 0,-1 1-1 0 0,0 1 0 0 0,0 0 0 0 0,0 1 0 0 0,-1 1 0 0 0,0 0 0 0 0,0 1 0 0 0,21 16 0 0 0,2 7-337 0 0,-1 2 0 0 0,31 38 0 0 0,-12-13-1853 0 0,-14-13-5857 0 0,-9-63-9169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04.060"/>
    </inkml:context>
    <inkml:brush xml:id="br0">
      <inkml:brushProperty name="width" value="0.05" units="cm"/>
      <inkml:brushProperty name="height" value="0.05" units="cm"/>
    </inkml:brush>
  </inkml:definitions>
  <inkml:trace contextRef="#ctx0" brushRef="#br0">0 245 5260 0 0,'0'0'11256'0'0,"15"7"-9527"0"0,-6-5 1872 0 0,4-3-3190 0 0,-1-1 0 0 0,0 0 0 0 0,0 0 0 0 0,0-1 0 0 0,0-1 0 0 0,0 0 0 0 0,0 0 0 0 0,-1-1 0 0 0,0-1 0 0 0,15-9 0 0 0,15-13 102 0 0,50-44 0 0 0,-29 22-473 0 0,-60 49-66 0 0,-1 1 0 0 0,0-1 0 0 0,0 0 0 0 0,0 1 0 0 0,0-1 0 0 0,0 0 0 0 0,0 0 0 0 0,0 0 0 0 0,0 0 0 0 0,0 0 0 0 0,0 0-1 0 0,0 0 1 0 0,-1 0 0 0 0,1 0 0 0 0,0-1 0 0 0,-1 1 0 0 0,1 0 0 0 0,-1 0 0 0 0,1-1 0 0 0,-1 1 0 0 0,0 0 0 0 0,0-1 0 0 0,1 1 0 0 0,-1 0 0 0 0,0-1 0 0 0,0 1 0 0 0,0 0 0 0 0,0-1-1 0 0,0 1 1 0 0,-1 0 0 0 0,1-1 0 0 0,0 1 0 0 0,-1 0 0 0 0,1 0 0 0 0,-1-1 0 0 0,0 0 0 0 0,0 1 10 0 0,-1-1-1 0 0,1 1 1 0 0,0 0-1 0 0,-1 0 1 0 0,1 0 0 0 0,-1 0-1 0 0,0 1 1 0 0,1-1-1 0 0,-1 0 1 0 0,0 1 0 0 0,1-1-1 0 0,-1 1 1 0 0,0-1-1 0 0,1 1 1 0 0,-1 0 0 0 0,0 0-1 0 0,0 0 1 0 0,0 0-1 0 0,1 0 1 0 0,-1 0 0 0 0,0 0-1 0 0,0 1 1 0 0,1-1-1 0 0,-1 1 1 0 0,0-1 0 0 0,1 1-1 0 0,-3 1 1 0 0,-12 5-34 0 0,1 1 1 0 0,0 0 0 0 0,0 1-1 0 0,1 0 1 0 0,0 2 0 0 0,1 0-1 0 0,0 0 1 0 0,0 1 0 0 0,2 0 0 0 0,-1 1-1 0 0,2 1 1 0 0,-11 16 0 0 0,16-22 89 0 0,0 0 1 0 0,1 0 0 0 0,0 1 0 0 0,0-1-1 0 0,1 1 1 0 0,0 0 0 0 0,1 0 0 0 0,0 0-1 0 0,0 0 1 0 0,1 0 0 0 0,0 0 0 0 0,0 1 0 0 0,1-1-1 0 0,1 0 1 0 0,-1 0 0 0 0,2 1 0 0 0,-1-1-1 0 0,1 0 1 0 0,0 0 0 0 0,1 0 0 0 0,0 0-1 0 0,1-1 1 0 0,0 1 0 0 0,8 13 0 0 0,-6-14-34 0 0,0 1 1 0 0,0-1-1 0 0,1-1 1 0 0,0 1 0 0 0,1-1-1 0 0,-1 0 1 0 0,1-1-1 0 0,1 0 1 0 0,-1 0-1 0 0,1-1 1 0 0,0 0 0 0 0,0 0-1 0 0,1-1 1 0 0,0 0-1 0 0,-1-1 1 0 0,1 0-1 0 0,0-1 1 0 0,0 0 0 0 0,0 0-1 0 0,1-1 1 0 0,14-1-1 0 0,-8 0-735 0 0,-1-1-1 0 0,0-1 0 0 0,0 0 1 0 0,0-1-1 0 0,24-8 1 0 0,-22 5-1828 0 0,-1-1 0 0 0,0-1 1 0 0,0-1-1 0 0,25-16 0 0 0,-16 2-3788 0 0,-6 8 4632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9.925"/>
    </inkml:context>
    <inkml:brush xml:id="br0">
      <inkml:brushProperty name="width" value="0.05" units="cm"/>
      <inkml:brushProperty name="height" value="0.05" units="cm"/>
    </inkml:brush>
  </inkml:definitions>
  <inkml:trace contextRef="#ctx0" brushRef="#br0">27 66 3920 0 0,'-12'-9'14968'0'0,"31"-1"-13943"0"0,0 0-1 0 0,29-11 1 0 0,-31 16-641 0 0,0 2-1 0 0,0 0 1 0 0,-1 1 0 0 0,2 0 0 0 0,-1 1-1 0 0,0 1 1 0 0,0 1 0 0 0,17 3 0 0 0,-33-4-377 0 0,1 1 1 0 0,0-1-1 0 0,-1 0 0 0 0,1 1 1 0 0,-1 0-1 0 0,1-1 1 0 0,-1 1-1 0 0,0 0 1 0 0,1 0-1 0 0,-1 0 0 0 0,0 0 1 0 0,1 0-1 0 0,-1 0 1 0 0,0 0-1 0 0,0 0 0 0 0,0 0 1 0 0,0 0-1 0 0,0 1 1 0 0,0-1-1 0 0,0 1 1 0 0,-1-1-1 0 0,1 0 0 0 0,0 1 1 0 0,-1-1-1 0 0,1 1 1 0 0,-1 0-1 0 0,1-1 1 0 0,-1 1-1 0 0,0-1 0 0 0,0 1 1 0 0,0-1-1 0 0,0 1 1 0 0,0 0-1 0 0,0-1 1 0 0,0 1-1 0 0,0-1 0 0 0,-1 3 1 0 0,-1 1 11 0 0,1 1-1 0 0,0-2 1 0 0,-1 1-1 0 0,0 0 1 0 0,0 0 0 0 0,-1 0-1 0 0,1-1 1 0 0,-1 1 0 0 0,-5 6-1 0 0,-22 20 15 0 0,-1-1 1 0 0,-2-2-1 0 0,0-1 0 0 0,-43 25 0 0 0,69-47-17 0 0,-7 3 454 0 0,2 0 1 0 0,-23 20 0 0 0,34-27-204 0 0,1 0-210 0 0,-1-1-1 0 0,1 1 1 0 0,0-1-1 0 0,-1 1 0 0 0,1-1 1 0 0,0 1-1 0 0,0 0 1 0 0,0-1-1 0 0,-1 1 1 0 0,1-1-1 0 0,0 1 1 0 0,0 0-1 0 0,0-1 0 0 0,0 1 1 0 0,0 0-1 0 0,0-1 1 0 0,0 1-1 0 0,0-1 1 0 0,0 1-1 0 0,1 0 0 0 0,-1-1 1 0 0,0 1-1 0 0,0-1 1 0 0,0 1-1 0 0,1 1 1 0 0,2 0-12 0 0,-1 0 0 0 0,1 1 0 0 0,-1-1 0 0 0,1 0 0 0 0,0 0 1 0 0,0 0-1 0 0,0-1 0 0 0,0 1 0 0 0,0-1 0 0 0,0 0 0 0 0,1 1 1 0 0,-1-1-1 0 0,0-1 0 0 0,1 1 0 0 0,-1 0 0 0 0,1-1 0 0 0,-1 0 1 0 0,5 0-1 0 0,200 4 462 0 0,-123-5-9870 0 0,-80 2 8068 0 0,0 0 0 0 0,0 0 0 0 0,0 1 1 0 0,-1 0-1 0 0,1 0 0 0 0,0 0 0 0 0,-1 0 0 0 0,1 1 0 0 0,-1 0 0 0 0,6 4 0 0 0,20 24-3231 0 0,-21-16 2949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06.634"/>
    </inkml:context>
    <inkml:brush xml:id="br0">
      <inkml:brushProperty name="width" value="0.05" units="cm"/>
      <inkml:brushProperty name="height" value="0.05" units="cm"/>
    </inkml:brush>
  </inkml:definitions>
  <inkml:trace contextRef="#ctx0" brushRef="#br0">7 289 1464 0 0,'-6'17'20673'0'0,"39"8"-19757"0"0,-31-25-390 0 0,22 5 10 0 0,94 1-123 0 0,-114-6-434 0 0,1 0 42 0 0,12-2 63 0 0,79-2-55 0 0,-93 3-60 0 0,1 1-3 0 0,17-2-49 0 0,0-1 1 0 0,0-1-1 0 0,30-9 0 0 0,-48 12 92 0 0,1-1-84 0 0,20-8-38 0 0,-21 8 119 0 0,14-17-114 0 0,-13 16 67 0 0,0-1 1 0 0,-1 1 0 0 0,0-1 0 0 0,0 0-1 0 0,0 0 1 0 0,0 0 0 0 0,0 0 0 0 0,-1 0 0 0 0,0 0-1 0 0,0-1 1 0 0,0 0 0 0 0,0 1 0 0 0,-1-1-1 0 0,0 0 1 0 0,0 0 0 0 0,0 1 0 0 0,0-1 0 0 0,-1 0-1 0 0,0 0 1 0 0,0-7 0 0 0,-1 5-56 0 0,1 4 101 0 0,-3-29-196 0 0,2 25 139 0 0,0 1 0 0 0,0-1-1 0 0,-1 1 1 0 0,0-1 0 0 0,0 1-1 0 0,-6-12 1 0 0,-4-15-259 0 0,11 31 274 0 0,-10-17-33 0 0,10 18 59 0 0,1-1 0 0 0,-1 1 0 0 0,1-1 0 0 0,-1 0 0 0 0,1 1 0 0 0,-1-1-1 0 0,0 1 1 0 0,0 0 0 0 0,0-1 0 0 0,0 1 0 0 0,0 0 0 0 0,0 0 0 0 0,0-1 0 0 0,0 1 0 0 0,-1 0 0 0 0,-1-2 0 0 0,-30 0-89 0 0,29 4 61 0 0,-1 0 61 0 0,-46 21-22 0 0,-85 48-1 0 0,35-15-147 0 0,90-50 144 0 0,6-1 15 0 0,-12 14 56 0 0,16-17-57 0 0,-4 3 15 0 0,1 1 1 0 0,-1-1-1 0 0,1 1 0 0 0,0 0 1 0 0,1 0-1 0 0,-1 0 1 0 0,1 0-1 0 0,0 1 0 0 0,0-1 1 0 0,1 1-1 0 0,0 0 1 0 0,0 0-1 0 0,0 0 0 0 0,0 0 1 0 0,1 0-1 0 0,0 1 1 0 0,1-1-1 0 0,-1 12 0 0 0,-1-5 143 0 0,0 2-141 0 0,15 40-66 0 0,-13 11 5 0 0,1-62-18 0 0,-1 19 186 0 0,1-18-115 0 0,-1 0 0 0 0,1-1 0 0 0,0 1 1 0 0,1-1-1 0 0,-1 1 0 0 0,1-1 1 0 0,0 1-1 0 0,2 3 0 0 0,-2-5 104 0 0,-1-1-124 0 0,0 0 0 0 0,0 0 0 0 0,1 1 0 0 0,-1-1 0 0 0,0 0 1 0 0,1-1-1 0 0,0 1 0 0 0,-1 0 0 0 0,1 0 0 0 0,0-1 0 0 0,0 1 0 0 0,0-1 0 0 0,2 2 0 0 0,9 8 146 0 0,38 28 445 0 0,-48-37-450 0 0,-1-2-142 0 0,6 2-64 0 0,13 9 188 0 0,-19-10-152 0 0,14-2 16 0 0,0 0 50 0 0,-1-2-1 0 0,0 0 1 0 0,1 0 0 0 0,-1-1-1 0 0,-1-1 1 0 0,20-9 0 0 0,-22 9 53 0 0,100-50-49 0 0,-103 51-31 0 0,1-1-1 0 0,-1 0 1 0 0,1-1-1 0 0,11-9 1 0 0,30-15-53 0 0,-44 27-355 0 0,0 0 0 0 0,-1 0 0 0 0,1 0 1 0 0,0-1-1 0 0,-1 0 0 0 0,11-9 0 0 0,-16 12-541 0 0,6-6-4277 0 0,31-1-6751 0 0,-32 7 11612 0 0,-1 1-1386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08.571"/>
    </inkml:context>
    <inkml:brush xml:id="br0">
      <inkml:brushProperty name="width" value="0.05" units="cm"/>
      <inkml:brushProperty name="height" value="0.05" units="cm"/>
    </inkml:brush>
  </inkml:definitions>
  <inkml:trace contextRef="#ctx0" brushRef="#br0">0 6 3192 0 0,'7'-5'13562'0'0,"0"36"-12880"0"0,0 0 1 0 0,-2 0-1 0 0,1 61 0 0 0,1 0 28 0 0,11 179 306 0 0,-16-219-1142 0 0,0 146-4511 0 0,-2-192 4246 0 0,1-1 1 0 0,-1 0 0 0 0,1 1 0 0 0,0-1-1 0 0,0 1 1 0 0,4 9 0 0 0,12 9-5443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08.903"/>
    </inkml:context>
    <inkml:brush xml:id="br0">
      <inkml:brushProperty name="width" value="0.05" units="cm"/>
      <inkml:brushProperty name="height" value="0.05" units="cm"/>
    </inkml:brush>
  </inkml:definitions>
  <inkml:trace contextRef="#ctx0" brushRef="#br0">663 16 4256 0 0,'0'0'2989'0'0,"-34"-16"2633"0"0,-5 20-4059 0 0,1 2 0 0 0,-53 15 1 0 0,31-3-3364 0 0,0 3 0 0 0,-69 35 1 0 0,111-47 1092 0 0,1 1-1 0 0,0 0 1 0 0,0 2 0 0 0,1 0 0 0 0,-28 27 0 0 0,28-22-1179 0 0,1 2 1 0 0,-21 29 0 0 0,21-25 94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09.505"/>
    </inkml:context>
    <inkml:brush xml:id="br0">
      <inkml:brushProperty name="width" value="0.05" units="cm"/>
      <inkml:brushProperty name="height" value="0.05" units="cm"/>
    </inkml:brush>
  </inkml:definitions>
  <inkml:trace contextRef="#ctx0" brushRef="#br0">8 256 4768 0 0,'-8'23'17332'0'0,"9"-23"-17052"0"0,1 1 0 0 0,-1-1 1 0 0,0 1-1 0 0,1-1 0 0 0,-1 1 1 0 0,0-1-1 0 0,1 0 0 0 0,-1 0 0 0 0,0 1 1 0 0,1-1-1 0 0,-1 0 0 0 0,1 0 1 0 0,-1-1-1 0 0,0 1 0 0 0,3 0 1 0 0,76-20-1574 0 0,-69 17 2871 0 0,17-6-1199 0 0,604-158 1951 0 0,-559 147-4633 0 0,-53 14-871 0 0,0 0 1 0 0,32-4-1 0 0,-47 9 1665 0 0,0 0 1 0 0,0-1 0 0 0,-1 0-1 0 0,1 0 1 0 0,0 0-1 0 0,-1-1 1 0 0,7-5-1 0 0,1-1-812 0 0,-6-2 407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10.221"/>
    </inkml:context>
    <inkml:brush xml:id="br0">
      <inkml:brushProperty name="width" value="0.05" units="cm"/>
      <inkml:brushProperty name="height" value="0.05" units="cm"/>
    </inkml:brush>
  </inkml:definitions>
  <inkml:trace contextRef="#ctx0" brushRef="#br0">46 324 2180 0 0,'-19'-23'2982'0'0,"19"21"-2003"0"0,-26-28 14991 0 0,126 179-15056 0 0,31 49 29 0 0,-88-143-553 0 0,-40-52-252 0 0,-3-4-136 0 0,0 0 1 0 0,0 1-1 0 0,1-1 0 0 0,-1 1 1 0 0,1-1-1 0 0,-1 1 1 0 0,0-1-1 0 0,1 1 1 0 0,-1 0-1 0 0,1-1 1 0 0,-1 1-1 0 0,1-1 1 0 0,-1 1-1 0 0,1 0 1 0 0,0 0-1 0 0,-1-1 1 0 0,1 1-1 0 0,-1 0 1 0 0,1 0-1 0 0,0 0 1 0 0,-1-1-1 0 0,1 1 0 0 0,0 0 1 0 0,0 0-1 0 0,0 0 0 0 0,0 0 0 0 0,-1 0 0 0 0,1 0 0 0 0,0 0 0 0 0,0 0-1 0 0,0-1 1 0 0,-1 1 0 0 0,1 0 0 0 0,0-1 0 0 0,-1 1-1 0 0,1 0 1 0 0,0-1 0 0 0,-1 1 0 0 0,1-1 0 0 0,0 1-1 0 0,-1-1 1 0 0,1 1 0 0 0,-1-1 0 0 0,1 1 0 0 0,-1-1 0 0 0,1 0-1 0 0,-1 1 1 0 0,1-1 0 0 0,-1 0 0 0 0,0 1 0 0 0,1-1-1 0 0,-1 0 1 0 0,0 0 0 0 0,0 1 0 0 0,0-1 0 0 0,1-1 0 0 0,41-220 268 0 0,-32 156-412 0 0,-3 24-167 0 0,20-103-299 0 0,-23 127-221 0 0,2-1 1 0 0,0 1-1 0 0,1 1 0 0 0,1-1 0 0 0,15-24 0 0 0,-19 37-5 0 0,0 0 0 0 0,1 1-1 0 0,0 0 1 0 0,0 0 0 0 0,0 0 0 0 0,0 1-1 0 0,1 0 1 0 0,9-5 0 0 0,-11 7-629 0 0,2 2-573 0 0,1 2 1020 0 0,-1-1 0 0 0,1 1 0 0 0,-1 0 0 0 0,1 0 0 0 0,7 6 0 0 0,-2 2-595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10.559"/>
    </inkml:context>
    <inkml:brush xml:id="br0">
      <inkml:brushProperty name="width" value="0.05" units="cm"/>
      <inkml:brushProperty name="height" value="0.05" units="cm"/>
    </inkml:brush>
  </inkml:definitions>
  <inkml:trace contextRef="#ctx0" brushRef="#br0">1 0 3960 0 0,'0'0'1428'0'0,"0"5"-126"0"0,2 21 636 0 0,1 0 0 0 0,7 29 0 0 0,6 34 208 0 0,-13-60-1701 0 0,2 12-93 0 0,-2 0 1 0 0,-2 1-1 0 0,-5 66 0 0 0,-9-30-5172 0 0,13-75 3904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11.745"/>
    </inkml:context>
    <inkml:brush xml:id="br0">
      <inkml:brushProperty name="width" value="0.05" units="cm"/>
      <inkml:brushProperty name="height" value="0.05" units="cm"/>
    </inkml:brush>
  </inkml:definitions>
  <inkml:trace contextRef="#ctx0" brushRef="#br0">187 15 3324 0 0,'-4'-15'13147'0'0,"9"28"-8441"0"0,27 56-5320 0 0,-14-42 3041 0 0,66 80-882 0 0,71 80-144 0 0,66 64-311 0 0,-220-250-1101 0 0,0 0-1 0 0,1 0 1 0 0,-1 1 0 0 0,0-1-1 0 0,0 0 1 0 0,0 1-1 0 0,0-1 1 0 0,0 1-1 0 0,0-1 1 0 0,0 1-1 0 0,-1 0 1 0 0,1-1-1 0 0,-1 1 1 0 0,1 0-1 0 0,-1-1 1 0 0,1 1-1 0 0,-1 0 1 0 0,0 0-1 0 0,0-1 1 0 0,0 1-1 0 0,0 0 1 0 0,0 0-1 0 0,0-1 1 0 0,-1 1-1 0 0,1 0 1 0 0,0 0-1 0 0,-1-1 1 0 0,1 1-1 0 0,-1 0 1 0 0,0-1-1 0 0,0 1 1 0 0,1-1-1 0 0,-1 1 1 0 0,0-1-1 0 0,0 1 1 0 0,-1-1-1 0 0,1 0 1 0 0,0 1-1 0 0,0-1 1 0 0,-1 0-1 0 0,-1 2 1 0 0,-8 4-32 0 0,0 0 1 0 0,0-1-1 0 0,0-1 0 0 0,-24 9 1 0 0,13-5 7 0 0,-304 156-1060 0 0,121-35-3590 0 0,146-98-1097 0 0,56-30 4464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12.694"/>
    </inkml:context>
    <inkml:brush xml:id="br0">
      <inkml:brushProperty name="width" value="0.05" units="cm"/>
      <inkml:brushProperty name="height" value="0.05" units="cm"/>
    </inkml:brush>
  </inkml:definitions>
  <inkml:trace contextRef="#ctx0" brushRef="#br0">16 0 5601 0 0,'0'0'9304'0'0,"-4"5"-8330"0"0,2-1-747 0 0,0 0 1 0 0,1 0-1 0 0,-1 0 1 0 0,1 0-1 0 0,0 1 1 0 0,0-1-1 0 0,0 0 1 0 0,1 0-1 0 0,0 1 1 0 0,-1-1 0 0 0,1 0-1 0 0,1 1 1 0 0,-1-1-1 0 0,1 0 1 0 0,1 6-1 0 0,-1 1-191 0 0,20 369 2314 0 0,-21-348-3921 0 0,-1 0-1 0 0,-2 0 0 0 0,-8 45 1 0 0,14-56-513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13.047"/>
    </inkml:context>
    <inkml:brush xml:id="br0">
      <inkml:brushProperty name="width" value="0.05" units="cm"/>
      <inkml:brushProperty name="height" value="0.05" units="cm"/>
    </inkml:brush>
  </inkml:definitions>
  <inkml:trace contextRef="#ctx0" brushRef="#br0">684 16 3540 0 0,'-1'-1'194'0'0,"0"0"0"0"0,0-1 0 0 0,-1 1-1 0 0,1 0 1 0 0,0 0 0 0 0,-1 0 0 0 0,1 0 0 0 0,-1 0-1 0 0,1 0 1 0 0,-1 0 0 0 0,1 0 0 0 0,-1 1-1 0 0,0-1 1 0 0,1 1 0 0 0,-1-1 0 0 0,0 1 0 0 0,1-1-1 0 0,-1 1 1 0 0,0 0 0 0 0,0 0 0 0 0,1 0-1 0 0,-1 0 1 0 0,0 0 0 0 0,0 1 0 0 0,1-1 0 0 0,-1 0-1 0 0,0 1 1 0 0,1-1 0 0 0,-3 2 0 0 0,-54 19 1422 0 0,-7 10-1102 0 0,0 3-1 0 0,3 2 1 0 0,-64 49 0 0 0,89-55-2349 0 0,-60 62 1 0 0,68-60-600 0 0,1 2 1 0 0,-29 47-1 0 0,46-60 695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13.410"/>
    </inkml:context>
    <inkml:brush xml:id="br0">
      <inkml:brushProperty name="width" value="0.05" units="cm"/>
      <inkml:brushProperty name="height" value="0.05" units="cm"/>
    </inkml:brush>
  </inkml:definitions>
  <inkml:trace contextRef="#ctx0" brushRef="#br0">448 28 3448 0 0,'76'-28'16346'0'0,"-173"73"-15333"0"0,60-29-724 0 0,2 0-1 0 0,-1 2 1 0 0,-56 41-1 0 0,49-28-1730 0 0,-47 26-1 0 0,0-7-8548 0 0,87-48 7669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31.144"/>
    </inkml:context>
    <inkml:brush xml:id="br0">
      <inkml:brushProperty name="width" value="0.05" units="cm"/>
      <inkml:brushProperty name="height" value="0.05" units="cm"/>
    </inkml:brush>
  </inkml:definitions>
  <inkml:trace contextRef="#ctx0" brushRef="#br0">9 33 4624 0 0,'-8'-10'20989'0'0,"35"3"-20367"0"0,1 1-1 0 0,0 2 1 0 0,0 1 0 0 0,0 1 0 0 0,1 1-1 0 0,-1 2 1 0 0,44 6 0 0 0,-69-7-734 0 0,9 16-603 0 0,-12-13 650 0 0,0 0 0 0 0,0 0 0 0 0,0-1 0 0 0,-1 1 0 0 0,1 0 0 0 0,-1-1 0 0 0,0 1 0 0 0,0-1 0 0 0,0 1-1 0 0,0-1 1 0 0,0 1 0 0 0,0-1 0 0 0,-1 1 0 0 0,-2 2 0 0 0,-37 31-340 0 0,35-31 335 0 0,4-4 93 0 0,1 0 0 0 0,-1 0 0 0 0,0 0 0 0 0,1 1 0 0 0,-1-1 0 0 0,1 0 0 0 0,-1 1 0 0 0,1-1 0 0 0,-1 1 0 0 0,1 0 0 0 0,0 0 0 0 0,0-1 0 0 0,0 1 0 0 0,0 0 0 0 0,0 0 0 0 0,0 0 0 0 0,1 0 0 0 0,-1 0 0 0 0,1 0 0 0 0,-1 0 0 0 0,1 0 0 0 0,0 0 0 0 0,0 0 0 0 0,0 0 0 0 0,0 0 0 0 0,0 0 0 0 0,0 0 0 0 0,0 0 0 0 0,1 1 0 0 0,-1-1 0 0 0,1 0 0 0 0,-1 0 0 0 0,1-1 0 0 0,0 1 0 0 0,0 0 0 0 0,0 0 0 0 0,0 0 0 0 0,0 0 0 0 0,0-1 0 0 0,1 1 0 0 0,-1-1 0 0 0,1 1 0 0 0,1 1 0 0 0,9 8-36 0 0,0-1 0 0 0,1 0 0 0 0,0-1 0 0 0,24 13 0 0 0,-12-8 164 0 0,-21-12-153 0 0,4 4-40 0 0,1-1 1 0 0,-1 1-1 0 0,0 0 1 0 0,0 1-1 0 0,-1-1 0 0 0,13 16 1 0 0,-19-20 31 0 0,1 1 1 0 0,-1 0 0 0 0,0-1 0 0 0,0 1 0 0 0,0 0 0 0 0,0 0 0 0 0,0 0-1 0 0,0 0 1 0 0,-1 0 0 0 0,0 0 0 0 0,1 0 0 0 0,-1 0 0 0 0,0 0-1 0 0,0 0 1 0 0,-1 0 0 0 0,1 0 0 0 0,-1 0 0 0 0,0 0 0 0 0,1 0-1 0 0,-1 0 1 0 0,0 0 0 0 0,-1 0 0 0 0,1 0 0 0 0,0-1 0 0 0,-1 1-1 0 0,0 0 1 0 0,0-1 0 0 0,-2 3 0 0 0,-2 4 2 0 0,-1-1 1 0 0,-1 0-1 0 0,1 0 0 0 0,-2 0 1 0 0,1-1-1 0 0,-1-1 0 0 0,0 1 1 0 0,-16 8-1 0 0,0-3-1011 0 0,-1 0-1 0 0,-29 8 1 0 0,50-20 174 0 0,1 1 1 0 0,-1-1-1 0 0,1 0 0 0 0,-1-1 0 0 0,1 1 1 0 0,-1-1-1 0 0,1 0 0 0 0,-1 0 1 0 0,1 0-1 0 0,0-1 0 0 0,0 1 0 0 0,0-1 1 0 0,0 0-1 0 0,-6-4 0 0 0,5 3-1092 0 0,0-1 0 0 0,0 0 0 0 0,0 0 0 0 0,1 0 0 0 0,-7-8 0 0 0,3 2 515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7:13.779"/>
    </inkml:context>
    <inkml:brush xml:id="br0">
      <inkml:brushProperty name="width" value="0.05" units="cm"/>
      <inkml:brushProperty name="height" value="0.05" units="cm"/>
    </inkml:brush>
  </inkml:definitions>
  <inkml:trace contextRef="#ctx0" brushRef="#br0">21 1 3276 0 0,'0'0'10159'0'0,"-2"9"-9376"0"0,-3 34 1017 0 0,-1 60 1 0 0,0 12-91 0 0,4-84-1104 0 0,5 55 0 0 0,1-2-3235 0 0,-4-82 2429 0 0,2 39-4703 0 0,8-12-3585 0 0,-8-26 6610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02.285"/>
    </inkml:context>
    <inkml:brush xml:id="br0">
      <inkml:brushProperty name="width" value="0.05" units="cm"/>
      <inkml:brushProperty name="height" value="0.05" units="cm"/>
    </inkml:brush>
  </inkml:definitions>
  <inkml:trace contextRef="#ctx0" brushRef="#br0">2 254 408 0 0,'48'-14'1316'0'0,"-45"13"-1228"0"0,0-2 199 0 0,0 0 0 0 0,0 0 0 0 0,0 0 0 0 0,1 0 0 0 0,-1 0-1 0 0,1 1 1 0 0,6-4 0 0 0,6-5 894 0 0,35-42 4819 0 0,-49 51-5542 0 0,7-9 1422 0 0,-4 6-966 0 0,-4 9 367 0 0,-106 307-320 0 0,72-215-1740 0 0,5-38-2859 0 0,26-56 2735 0 0,1-30-5153 0 0,1 5 5538 0 0,1 1 1 0 0,1-1-1 0 0,1 1 1 0 0,1 0-1 0 0,12-37 1 0 0,6-36-330 0 0,-1-10 273 0 0,-20 102 500 0 0,2-22 173 0 0,-1-5 4429 0 0,17 8 962 0 0,-16 28-5113 0 0,48 113 1947 0 0,22 46 175 0 0,-73-164-2468 0 0,1 1 0 0 0,0-1-1 0 0,-1 1 1 0 0,1-1 0 0 0,0 1 0 0 0,0-1 0 0 0,0 1 0 0 0,0-1 0 0 0,0 0 0 0 0,0 1-1 0 0,0-1 1 0 0,1 0 0 0 0,-1 0 0 0 0,0 0 0 0 0,1 0 0 0 0,-1 0 0 0 0,1 0 0 0 0,-1 0-1 0 0,1 0 1 0 0,-1-1 0 0 0,1 1 0 0 0,-1-1 0 0 0,1 1 0 0 0,0-1 0 0 0,-1 0-1 0 0,1 1 1 0 0,0-1 0 0 0,0 0 0 0 0,-1 0 0 0 0,1 0 0 0 0,0 0 0 0 0,-1 0 0 0 0,1-1-1 0 0,0 1 1 0 0,-1-1 0 0 0,1 1 0 0 0,0-1 0 0 0,-1 1 0 0 0,1-1 0 0 0,-1 0 0 0 0,1 0-1 0 0,-1 0 1 0 0,1 1 0 0 0,-1-2 0 0 0,2 0 0 0 0,-2 1-30 0 0,0 0 0 0 0,0 0 1 0 0,0 0-1 0 0,0 0 0 0 0,-1-1 0 0 0,1 1 1 0 0,0 0-1 0 0,0 0 0 0 0,-1-1 1 0 0,1 1-1 0 0,-1 0 0 0 0,0-1 0 0 0,1 1 1 0 0,-1-1-1 0 0,0 1 0 0 0,0 0 0 0 0,1-1 1 0 0,-1 1-1 0 0,0-1 0 0 0,-1 1 0 0 0,1-1 1 0 0,0-1-1 0 0,0-6-2 0 0,14-81-198 0 0,-6 38-154 0 0,16-61 0 0 0,-16 80-848 0 0,-7 23 235 0 0,2 0 0 0 0,-1 0 1 0 0,9-19-1 0 0,-9 26 427 0 0,0 0-1 0 0,-1 0 1 0 0,2 0 0 0 0,-1 0 0 0 0,0 0-1 0 0,1 0 1 0 0,-1 1 0 0 0,1-1-1 0 0,0 1 1 0 0,-1 0 0 0 0,1 0 0 0 0,0 0-1 0 0,1 0 1 0 0,-1 0 0 0 0,4-1 0 0 0,-4 2-1127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03.655"/>
    </inkml:context>
    <inkml:brush xml:id="br0">
      <inkml:brushProperty name="width" value="0.05" units="cm"/>
      <inkml:brushProperty name="height" value="0.05" units="cm"/>
    </inkml:brush>
  </inkml:definitions>
  <inkml:trace contextRef="#ctx0" brushRef="#br0">151 68 920 0 0,'0'0'5864'0'0,"-2"7"-5368"0"0,-7 23 488 0 0,2 1 1 0 0,-5 35-1 0 0,8-34-472 0 0,-2-1-1 0 0,-1 0 1 0 0,-14 38 0 0 0,3-23-130 0 0,11-25-374 0 0,-1 0 0 0 0,-1-1-1 0 0,-22 36 1 0 0,29-54-169 0 0,-2 4 107 0 0,0-5-1530 0 0,13-51-4722 0 0,2 4 4955 0 0,20-52 0 0 0,-23 72 1145 0 0,17-37-11 0 0,5-19 656 0 0,16-37 5914 0 0,-43 115-5997 0 0,0-1 1 0 0,0 0 0 0 0,1 1-1 0 0,0 0 1 0 0,-1 0-1 0 0,9-6 1 0 0,-3 2 272 0 0,-8 6-368 0 0,1 0 174 0 0,-2 2-406 0 0,0 0 1 0 0,1-1-1 0 0,-1 1 0 0 0,0 0 0 0 0,0 0 1 0 0,0-1-1 0 0,0 1 0 0 0,0 0 0 0 0,0 0 0 0 0,1-1 1 0 0,-1 1-1 0 0,0 0 0 0 0,0 0 0 0 0,0 0 1 0 0,1-1-1 0 0,-1 1 0 0 0,0 0 0 0 0,0 0 0 0 0,0 0 1 0 0,1 0-1 0 0,-1-1 0 0 0,0 1 0 0 0,0 0 1 0 0,1 0-1 0 0,-1 0 0 0 0,0 0 0 0 0,1 0 0 0 0,-1 0 1 0 0,0 0-1 0 0,0 0 0 0 0,1 0 0 0 0,-1 0 1 0 0,0 0-1 0 0,1 0 0 0 0,-1 0 0 0 0,0 0 0 0 0,0 0 1 0 0,1 0-1 0 0,-1 0 0 0 0,0 0 0 0 0,0 0 1 0 0,1 0-1 0 0,-1 1 0 0 0,0-1 0 0 0,0 0 0 0 0,1 0 1 0 0,-1 0-1 0 0,0 0 0 0 0,0 1 0 0 0,1-1 1 0 0,3 6 65 0 0,1 0 1 0 0,-1 0 0 0 0,-1 1-1 0 0,1-1 1 0 0,-1 1 0 0 0,0 0-1 0 0,-1 0 1 0 0,1 0 0 0 0,-1 0-1 0 0,-1 1 1 0 0,2 8 0 0 0,49 175 1185 0 0,-4-19-615 0 0,-32-129-1098 0 0,-13-38-3368 0 0,-6-68-5292 0 0,-1-4 8725 0 0,2 30 3511 0 0,2 35-2344 0 0,1-1-519 0 0,0 1 0 0 0,-1 0 1 0 0,1-1-1 0 0,-1 1 0 0 0,0-1 1 0 0,0 1-1 0 0,0 0 1 0 0,0-1-1 0 0,0 1 0 0 0,-1 0 1 0 0,1-1-1 0 0,0 1 0 0 0,-1 0 1 0 0,0-1-1 0 0,-1-2 0 0 0,-4 2-134 0 0,0 1 0 0 0,-1 0-1 0 0,1 0 1 0 0,-1 0 0 0 0,1 1-1 0 0,-1 0 1 0 0,0 0 0 0 0,0 1-1 0 0,1 0 1 0 0,-1 0-1 0 0,0 0 1 0 0,1 1 0 0 0,-1 0-1 0 0,-7 2 1 0 0,-62 4-86 0 0,-7 0-2256 0 0,79-7 1581 0 0,-2 0-1348 0 0,-8 0 1721 0 0,10 3-3014 0 0,4 11 933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04.270"/>
    </inkml:context>
    <inkml:brush xml:id="br0">
      <inkml:brushProperty name="width" value="0.05" units="cm"/>
      <inkml:brushProperty name="height" value="0.05" units="cm"/>
    </inkml:brush>
  </inkml:definitions>
  <inkml:trace contextRef="#ctx0" brushRef="#br0">0 1 336 0 0,'0'0'11056'0'0,"0"9"-10684"0"0,0-5-385 0 0,0 19 618 0 0,1 0 1 0 0,7 42-1 0 0,43 217 2424 0 0,-46-228-2639 0 0,-5-43-489 0 0,0 0 0 0 0,1-1-1 0 0,1 1 1 0 0,0-1 0 0 0,5 19 0 0 0,-5-24-1476 0 0,-2 3 3479 0 0,-6-57-18136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05.055"/>
    </inkml:context>
    <inkml:brush xml:id="br0">
      <inkml:brushProperty name="width" value="0.05" units="cm"/>
      <inkml:brushProperty name="height" value="0.05" units="cm"/>
    </inkml:brush>
  </inkml:definitions>
  <inkml:trace contextRef="#ctx0" brushRef="#br0">15 138 908 0 0,'-1'0'360'0'0,"0"-1"-1"0"0,0 1 1 0 0,0-1 0 0 0,0 0-1 0 0,1 1 1 0 0,-1-1 0 0 0,0 0-1 0 0,0 0 1 0 0,0 0-1 0 0,1 1 1 0 0,-1-1 0 0 0,1 0-1 0 0,-1 0 1 0 0,0 0 0 0 0,1 0-1 0 0,0 0 1 0 0,-1 0-1 0 0,1-1 1 0 0,0 1 0 0 0,-1 0-1 0 0,1 0 1 0 0,0 0 0 0 0,0 0-1 0 0,0 0 1 0 0,0 0-1 0 0,0 0 1 0 0,0-1 0 0 0,0 1-1 0 0,0 0 1 0 0,1-1 0 0 0,0-1-58 0 0,1 1 0 0 0,-1 0 0 0 0,1-1 0 0 0,0 1 0 0 0,0 0 0 0 0,0 0 0 0 0,0 0 0 0 0,0 0 0 0 0,0 0 0 0 0,0 0 0 0 0,5-2 0 0 0,8-5 253 0 0,1 1-1 0 0,32-11 1 0 0,-24 10-233 0 0,1 1 0 0 0,0 0 0 0 0,1 3 0 0 0,0 0 0 0 0,0 1 0 0 0,34 0 0 0 0,-59 4-325 0 0,1 0-1 0 0,0 0 1 0 0,0 0 0 0 0,0 0 0 0 0,0 0-1 0 0,0 0 1 0 0,-1 1 0 0 0,1-1-1 0 0,0 1 1 0 0,0-1 0 0 0,0 1-1 0 0,-1 0 1 0 0,1-1 0 0 0,0 1-1 0 0,-1 0 1 0 0,1 0 0 0 0,-1 0-1 0 0,1 1 1 0 0,-1-1 0 0 0,0 0-1 0 0,1 0 1 0 0,-1 1 0 0 0,0-1-1 0 0,0 1 1 0 0,0-1 0 0 0,0 1 0 0 0,0 0-1 0 0,0-1 1 0 0,0 1 0 0 0,-1 0-1 0 0,1 0 1 0 0,0-1 0 0 0,-1 1-1 0 0,0 0 1 0 0,1 0 0 0 0,-1 0-1 0 0,0 2 1 0 0,0 0-13 0 0,-1 1 1 0 0,1 0-1 0 0,-1 0 0 0 0,0-1 0 0 0,-1 1 1 0 0,1-1-1 0 0,-1 1 0 0 0,0-1 1 0 0,0 1-1 0 0,0-1 0 0 0,-5 7 0 0 0,-5 2-58 0 0,0 0 0 0 0,-1-1-1 0 0,0-1 1 0 0,-1 0-1 0 0,-24 15 1 0 0,-23 18 559 0 0,60-42-426 0 0,-1-1-1 0 0,1 1 1 0 0,0-1-1 0 0,0 1 1 0 0,0 0 0 0 0,1-1-1 0 0,-1 1 1 0 0,0 0-1 0 0,0 0 1 0 0,1 0 0 0 0,0-1-1 0 0,-1 1 1 0 0,1 0-1 0 0,0 0 1 0 0,0 0 0 0 0,0 0-1 0 0,0 0 1 0 0,0 0-1 0 0,0 0 1 0 0,0 0 0 0 0,1-1-1 0 0,0 4 1 0 0,0-1 4 0 0,-1 0 7 0 0,1-4 14 0 0,-1 2-68 0 0,1 0-1 0 0,0-1 1 0 0,0 1 0 0 0,0 0 0 0 0,0-1 0 0 0,0 1 0 0 0,0-1-1 0 0,0 1 1 0 0,1-1 0 0 0,-1 0 0 0 0,0 0 0 0 0,1 1-1 0 0,-1-1 1 0 0,1 0 0 0 0,0 0 0 0 0,3 1 0 0 0,5 5 54 0 0,0-1 1 0 0,1 0-1 0 0,0-1 1 0 0,0 0 0 0 0,13 3-1 0 0,25 11-143 0 0,-46-19 63 0 0,0 1 0 0 0,0 0 0 0 0,0 0 0 0 0,0 0 0 0 0,0 0 0 0 0,0 1 0 0 0,-1-1 0 0 0,1 1 0 0 0,0 0 0 0 0,-1-1 0 0 0,0 1 0 0 0,1 0 0 0 0,-1 1 0 0 0,0-1 0 0 0,0 0 0 0 0,0 1 0 0 0,0-1 0 0 0,0 1 0 0 0,-1-1 0 0 0,1 1 0 0 0,-1 0 0 0 0,0 0 0 0 0,0 0 0 0 0,0 0 0 0 0,0 0 0 0 0,0 0 0 0 0,0 0 0 0 0,-1 0 0 0 0,0 0 0 0 0,1 0 0 0 0,-1 0 0 0 0,0 0 0 0 0,-1 4 0 0 0,-1 0-34 0 0,1-1 1 0 0,-2 0-1 0 0,1 0 0 0 0,0 0 0 0 0,-1 0 0 0 0,0-1 0 0 0,-1 1 0 0 0,-4 5 1 0 0,7-8-9 0 0,-13 10-149 0 0,-1 0 0 0 0,0 0 0 0 0,-1-1-1 0 0,-1-1 1 0 0,-32 17 0 0 0,46-27-16 0 0,-24 5-1959 0 0,0-5-4567 0 0,11 2 2119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06.089"/>
    </inkml:context>
    <inkml:brush xml:id="br0">
      <inkml:brushProperty name="width" value="0.05" units="cm"/>
      <inkml:brushProperty name="height" value="0.05" units="cm"/>
    </inkml:brush>
  </inkml:definitions>
  <inkml:trace contextRef="#ctx0" brushRef="#br0">145 31 960 0 0,'0'0'230'0'0,"39"-8"4205"0"0,2-7-441 0 0,-69 9-3823 0 0,21 5 42 0 0,1 3 32 0 0,3-1-244 0 0,-16 6 364 0 0,-1 1-1 0 0,1 1 1 0 0,-36 21 0 0 0,50-26-218 0 0,0 0 0 0 0,0 0 1 0 0,0 0-1 0 0,0 1 0 0 0,1 0 0 0 0,-1 0 1 0 0,1 0-1 0 0,1 0 0 0 0,-1 1 0 0 0,1-1 1 0 0,0 1-1 0 0,0 0 0 0 0,0 0 1 0 0,1 0-1 0 0,0 0 0 0 0,0 0 0 0 0,1 1 1 0 0,-2 8-1 0 0,3-8-51 0 0,-1-1 0 0 0,1 1 0 0 0,0 0 0 0 0,1-1 0 0 0,0 1 0 0 0,0 0 0 0 0,0-1 0 0 0,1 1 1 0 0,0-1-1 0 0,0 0 0 0 0,0 0 0 0 0,1 1 0 0 0,0-1 0 0 0,1-1 0 0 0,-1 1 0 0 0,1 0 0 0 0,0-1 0 0 0,0 0 0 0 0,1 0 0 0 0,-1 0 0 0 0,1-1 0 0 0,0 1 0 0 0,0-1 0 0 0,1 0 1 0 0,-1-1-1 0 0,1 1 0 0 0,10 3 0 0 0,-3-1-137 0 0,1 0 0 0 0,0-1 1 0 0,1-1-1 0 0,-1-1 1 0 0,1 0-1 0 0,0-1 0 0 0,-1 0 1 0 0,1-1-1 0 0,0-1 0 0 0,0 0 1 0 0,19-4-1 0 0,39-15-6385 0 0,-34 7-1354 0 0,-36 11 6066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12.433"/>
    </inkml:context>
    <inkml:brush xml:id="br0">
      <inkml:brushProperty name="width" value="0.05" units="cm"/>
      <inkml:brushProperty name="height" value="0.05" units="cm"/>
    </inkml:brush>
  </inkml:definitions>
  <inkml:trace contextRef="#ctx0" brushRef="#br0">227 129 2812 0 0,'-5'5'21580'0'0,"294"-53"-20643"0"0,79-9-1399 0 0,-200 35-167 0 0,-165 22 624 0 0,35-3-305 0 0,-35 3 219 0 0,0-1-43 0 0,9-1 136 0 0,-9 2-53 0 0,-1 0-109 0 0,-1 1 152 0 0,1 0-1 0 0,-1-1 1 0 0,0 1-1 0 0,0 0 1 0 0,1 0-1 0 0,-1 0 1 0 0,0 0 0 0 0,0 0-1 0 0,0 0 1 0 0,0 0-1 0 0,0 0 1 0 0,0 0-1 0 0,0 1 1 0 0,-1-1 0 0 0,1 0-1 0 0,0 1 1 0 0,-1-1-1 0 0,1 0 1 0 0,-1 1-1 0 0,1-1 1 0 0,-1 1 0 0 0,0-1-1 0 0,1 1 1 0 0,-1-1-1 0 0,0 1 1 0 0,0-1-1 0 0,0 1 1 0 0,0-1 0 0 0,0 0-1 0 0,-1 3 1 0 0,-10 55-111 0 0,6-37 121 0 0,-4 50-98 0 0,-24 88 0 0 0,6 4 116 0 0,0-6-227 0 0,24-143 242 0 0,-1-1-14 0 0,1 0-1 0 0,1 0 1 0 0,0 0 0 0 0,1 1 0 0 0,1 21-1 0 0,-8 35 32 0 0,7-68-30 0 0,-10 16-130 0 0,10-18 159 0 0,1-1 0 0 0,0 0 0 0 0,-1 1 0 0 0,1-1 0 0 0,0 0 0 0 0,-1 1 0 0 0,1-1 0 0 0,0 1 0 0 0,0-1 0 0 0,0 1 0 0 0,-1-1 0 0 0,1 1 0 0 0,0-1 0 0 0,0 1 0 0 0,0-1 0 0 0,0 1 0 0 0,0-1 0 0 0,0 1 0 0 0,0-1 0 0 0,0 1 0 0 0,0-1 0 0 0,0 1 0 0 0,0-1 0 0 0,0 1 0 0 0,0-1 0 0 0,1 0 1 0 0,-1 1-1 0 0,0-1 0 0 0,0 1 0 0 0,0-1 0 0 0,1 1 0 0 0,-1-1 0 0 0,0 1 0 0 0,1-1 0 0 0,-1 0 0 0 0,0 1 0 0 0,1-1 0 0 0,0 1 0 0 0,203-31-29 0 0,-183 27-76 0 0,0 1 1 0 0,0 2-1 0 0,0 0 1 0 0,0 1-1 0 0,0 1 1 0 0,-1 1-1 0 0,23 6 1 0 0,-42-9 37 0 0,0 1 1 0 0,1 0-1 0 0,-1-1 1 0 0,0 1-1 0 0,0 0 1 0 0,1 0-1 0 0,-1 0 1 0 0,0 0-1 0 0,0 0 1 0 0,0 0-1 0 0,0 0 1 0 0,0 1-1 0 0,0-1 1 0 0,-1 0-1 0 0,1 1 0 0 0,0-1 1 0 0,-1 0-1 0 0,1 1 1 0 0,-1-1-1 0 0,1 1 1 0 0,-1-1-1 0 0,0 1 1 0 0,1 2-1 0 0,0 29-17 0 0,-2-30-15 0 0,1 2 36 0 0,0 0 0 0 0,-1 0-1 0 0,0 0 1 0 0,0-1 0 0 0,0 1 0 0 0,-1 0 0 0 0,0-1 0 0 0,0 1 0 0 0,0-1-1 0 0,0 1 1 0 0,-1-1 0 0 0,-3 5 0 0 0,-43 45 62 0 0,20-24-208 0 0,5-2 83 0 0,-1-2 0 0 0,-1 0 0 0 0,-1-2 0 0 0,-1-1 1 0 0,-1-1-1 0 0,-2-2 0 0 0,-33 18 0 0 0,8-6 282 0 0,54-30-61 0 0,-6 6 261 0 0,-1 0 1 0 0,9-7-399 0 0,-1-1-1 0 0,1 0 0 0 0,0 0 0 0 0,0 0 1 0 0,0 0-1 0 0,0 0 0 0 0,0 0 0 0 0,0 0 1 0 0,0 0-1 0 0,0 0 0 0 0,-1 0 0 0 0,1 1 1 0 0,0-1-1 0 0,0 0 0 0 0,0 0 0 0 0,0 0 0 0 0,0 0 1 0 0,0 0-1 0 0,0 0 0 0 0,0 1 0 0 0,0-1 1 0 0,0 0-1 0 0,0 0 0 0 0,0 0 0 0 0,0 0 1 0 0,0 0-1 0 0,0 1 0 0 0,0-1 0 0 0,0 0 1 0 0,0 0-1 0 0,0 0 0 0 0,0 0 0 0 0,0 0 1 0 0,0 0-1 0 0,0 1 0 0 0,0-1 0 0 0,0 0 0 0 0,0 0 1 0 0,0 0-1 0 0,1 0 0 0 0,-1 0 0 0 0,0 0 1 0 0,0 0-1 0 0,0 1 0 0 0,0-1 0 0 0,0 0 1 0 0,0 0-1 0 0,0 0 0 0 0,0 0 0 0 0,1 0 1 0 0,-1 0-1 0 0,0 0 0 0 0,0 0 0 0 0,0 0 1 0 0,0 0-1 0 0,0 0 0 0 0,1 0 0 0 0,89 27 102 0 0,86 37-1 0 0,-165-59-233 0 0,-1 0 1 0 0,0 1-1 0 0,0 0 1 0 0,9 8-1 0 0,-17-13 51 0 0,9 19-260 0 0,-11-17 326 0 0,-1 0 0 0 0,1 0 1 0 0,-1 1-1 0 0,0-1 0 0 0,0 0 1 0 0,0 0-1 0 0,0 0 0 0 0,-1 0 1 0 0,1-1-1 0 0,-1 1 0 0 0,1 0 1 0 0,-1-1-1 0 0,0 1 0 0 0,-4 4 1 0 0,-1 0-34 0 0,-1 0 0 0 0,0 0 0 0 0,-1 0 1 0 0,-11 6-1 0 0,-9 3-101 0 0,-58 24 0 0 0,48-25 94 0 0,12-5-35 0 0,0 1 0 0 0,-29 17 0 0 0,54-27 68 0 0,-47 19 549 0 0,49-20-528 0 0,0 0-1 0 0,-1 0 1 0 0,1 0-1 0 0,0 0 1 0 0,0 1-1 0 0,0-1 1 0 0,0 0-1 0 0,0 0 1 0 0,-1 0 0 0 0,1 1-1 0 0,0-1 1 0 0,0 0-1 0 0,0 0 1 0 0,0 0-1 0 0,0 1 1 0 0,0-1-1 0 0,0 0 1 0 0,0 0-1 0 0,0 1 1 0 0,0-1-1 0 0,0 0 1 0 0,0 0 0 0 0,0 0-1 0 0,0 1 1 0 0,0-1-1 0 0,0 0 1 0 0,0 0-1 0 0,0 1 1 0 0,0-1-1 0 0,0 0 1 0 0,0 0-1 0 0,1 0 1 0 0,-1 1-1 0 0,0-1 1 0 0,0 0 0 0 0,0 0-1 0 0,0 0 1 0 0,0 0-1 0 0,1 1 1 0 0,-1-1-1 0 0,0 0 1 0 0,0 0-1 0 0,0 0 1 0 0,0 0-1 0 0,1 0 1 0 0,-1 1-1 0 0,0-1 1 0 0,0 0 0 0 0,1 0-1 0 0,-1 0 1 0 0,0 0-1 0 0,0 0 1 0 0,0 0-1 0 0,1 0 1 0 0,-1 0-1 0 0,0 0 1 0 0,0 0-1 0 0,1 0 1 0 0,28 10 194 0 0,41 5-82 0 0,20 8 19 0 0,-87-22-228 0 0,23 6-54 0 0,-18-2 106 0 0,-5-4 14 0 0,0 0 0 0 0,0 1 0 0 0,0 0 0 0 0,0-1 0 0 0,-1 1 0 0 0,1 0 0 0 0,-1 0 0 0 0,1 1 0 0 0,-1-1 0 0 0,0 1 0 0 0,0-1 0 0 0,0 1 0 0 0,0 0 0 0 0,0-1 0 0 0,-1 1 0 0 0,1 0 0 0 0,1 5 0 0 0,-2-5-28 0 0,-1 1 44 0 0,-1 1-20 0 0,1 0 0 0 0,-1 0 0 0 0,-1 0 0 0 0,1-1-1 0 0,-1 1 1 0 0,1 0 0 0 0,-1 0 0 0 0,-1-1 0 0 0,1 1 0 0 0,-1-1-1 0 0,1 0 1 0 0,-1 1 0 0 0,-1-2 0 0 0,1 1 0 0 0,0 0 0 0 0,-1 0-1 0 0,0-1 1 0 0,0 0 0 0 0,0 0 0 0 0,-6 3 0 0 0,-3 2-21 0 0,0 0 0 0 0,-1-1 0 0 0,0-1 0 0 0,0 0 0 0 0,0-1 0 0 0,-1-1 0 0 0,0 0 0 0 0,-16 1 0 0 0,-40 9-67 0 0,68-13 90 0 0,-16 1 52 0 0,7 1 232 0 0,12 1 737 0 0,38 10-983 0 0,65 15-1 0 0,-93-26-37 0 0,0 1-1 0 0,0 0 1 0 0,0 0-1 0 0,-1 1 1 0 0,1 0-1 0 0,-1 1 1 0 0,0 0-1 0 0,-1 0 1 0 0,0 1-1 0 0,0 0 1 0 0,0 1-1 0 0,-1 0 1 0 0,9 11-1 0 0,-13-14-11 0 0,-1-1 0 0 0,1 1 0 0 0,-1 0 0 0 0,0 0 0 0 0,-1 0 0 0 0,1 0 0 0 0,-1 1 0 0 0,0-1 0 0 0,0 0 0 0 0,0 1 0 0 0,-1 6 0 0 0,0-9-2 0 0,-8 33-295 0 0,4-28 315 0 0,0 0 0 0 0,-1-1 0 0 0,0 0 1 0 0,-1 0-1 0 0,1 0 0 0 0,-1-1 0 0 0,0 0 0 0 0,-1 0 0 0 0,0 0 0 0 0,0-1 0 0 0,-13 8 0 0 0,1-2 120 0 0,-52 27-272 0 0,68-37 222 0 0,-50 32 1211 0 0,52-32-1283 0 0,0 0 1 0 0,0 1-1 0 0,0-1 0 0 0,0 0 0 0 0,0 0 1 0 0,0 1-1 0 0,0-1 0 0 0,0 0 0 0 0,0 1 0 0 0,1-1 1 0 0,-1 1-1 0 0,0-1 0 0 0,1 1 0 0 0,0-1 1 0 0,-1 1-1 0 0,1-1 0 0 0,0 4 0 0 0,-2 2 88 0 0,1-4-47 0 0,1 0 51 0 0,-8 68 62 0 0,7-67-164 0 0,2 0 64 0 0,1 8-38 0 0,-1-3-2 0 0,4 7 2 0 0,-1 9-76 0 0,-5 9 136 0 0,1 5-56 0 0,6 17 165 0 0,-5-21-123 0 0,-2-26 24 0 0,5 23-198 0 0,-3 4-97 0 0,-2-33 298 0 0,-4-1-117 0 0,4 4 35 0 0,-26 3 22 0 0,-8 0-90 0 0,0-3 80 0 0,-1-1 0 0 0,1-2 0 0 0,-1-1 1 0 0,0-2-1 0 0,-64-8 0 0 0,-36 0 36 0 0,-211 24 161 0 0,344-15-256 0 0,-1-1 32 0 0,-80 5 661 0 0,80-6-635 0 0,-8 0 22 0 0,9 1 352 0 0,56-11-21823 0 0,-28 6 19680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17.728"/>
    </inkml:context>
    <inkml:brush xml:id="br0">
      <inkml:brushProperty name="width" value="0.05" units="cm"/>
      <inkml:brushProperty name="height" value="0.05" units="cm"/>
    </inkml:brush>
  </inkml:definitions>
  <inkml:trace contextRef="#ctx0" brushRef="#br0">1405 48 2528 0 0,'0'0'4074'0'0,"-4"-11"-2798"0"0,0 6 2201 0 0,-3 1-3244 0 0,0 0 0 0 0,-1 0 0 0 0,1 0 0 0 0,-1 1 0 0 0,0 0 0 0 0,0 1 0 0 0,0 0 0 0 0,0 0 0 0 0,0 1 0 0 0,0 0 0 0 0,-13 0 0 0 0,-16 1 465 0 0,-49 6 1 0 0,36-2 28 0 0,-210 26 1063 0 0,170-18-1577 0 0,-77 18 119 0 0,164-29-292 0 0,-63 13 1622 0 0,63-14-1433 0 0,-17 7 227 0 0,10-2-346 0 0,8-4 134 0 0,13 27-138 0 0,47 392-97 0 0,-44-152 308 0 0,-14-266-357 0 0,-1 0 36 0 0,1-1 0 0 0,-1 1 0 0 0,1-1 1 0 0,-1 1-1 0 0,1-1 0 0 0,0 1 0 0 0,-1-1 1 0 0,1 1-1 0 0,0-1 0 0 0,0 1 0 0 0,0 0 0 0 0,0-1 1 0 0,1 1-1 0 0,-1-1 0 0 0,0 1 0 0 0,1-1 1 0 0,-1 1-1 0 0,2 2 0 0 0,4 42 45 0 0,-6-34-155 0 0,0-12 111 0 0,0 1 0 0 0,1 0 0 0 0,-1 0-1 0 0,0 0 1 0 0,0 0 0 0 0,0 0-1 0 0,0 0 1 0 0,0 0 0 0 0,0 0 0 0 0,0 0-1 0 0,0-1 1 0 0,0 1 0 0 0,0 0 0 0 0,0 0-1 0 0,-1 0 1 0 0,1 0 0 0 0,0 0-1 0 0,-1 0 1 0 0,1 0 0 0 0,0-1 0 0 0,-1 1-1 0 0,1 0 1 0 0,-1 0 0 0 0,0-1 0 0 0,1 1-1 0 0,-1 0 1 0 0,0-1 0 0 0,1 1-1 0 0,-1 0 1 0 0,0-1 0 0 0,0 1 0 0 0,1-1-1 0 0,-1 1 1 0 0,0-1 0 0 0,0 0 0 0 0,0 1-1 0 0,-1-1 1 0 0,-2 1-38 0 0,-66 16 45 0 0,66-16-5 0 0,1 0 0 0 0,0 0 1 0 0,0 0-1 0 0,0 0 0 0 0,0 1 0 0 0,0 0 0 0 0,0 0 0 0 0,0-1 0 0 0,0 2 0 0 0,1-1 0 0 0,-1 0 0 0 0,1 0 0 0 0,-1 1 0 0 0,1 0 0 0 0,-3 4 0 0 0,-28 41 78 0 0,14-15-89 0 0,-18 39 316 0 0,32-58-265 0 0,1-4 22 0 0,3-8-45 0 0,1 1 1 0 0,-1-1-1 0 0,1 0 1 0 0,0 0-1 0 0,-1 0 1 0 0,1 1-1 0 0,0-1 0 0 0,1 0 1 0 0,-1 0-1 0 0,0 0 1 0 0,1 1-1 0 0,-1-1 1 0 0,1 0-1 0 0,-1 0 1 0 0,1 0-1 0 0,2 3 1 0 0,18 32 372 0 0,-10-21-262 0 0,-2-2-51 0 0,1 0 0 0 0,0 0 0 0 0,1-1 0 0 0,20 18 0 0 0,-29-29-52 0 0,2 0 6 0 0,3 3 6 0 0,-1 0-28 0 0,1 0 1 0 0,0-1-1 0 0,0 0 0 0 0,0 0 0 0 0,1-1 0 0 0,11 4 0 0 0,-16-6-55 0 0,62 4 125 0 0,-61-5-60 0 0,0 0-10 0 0,11-1 52 0 0,-11 1-65 0 0,8 0 33 0 0,4 0-329 0 0,-22 0-236 0 0,-44 5 428 0 0,10-1 46 0 0,1 3 0 0 0,-1 1 0 0 0,2 2 0 0 0,-70 27 1 0 0,101-33 67 0 0,0 1 0 0 0,0 0 0 0 0,0 0 0 0 0,1 1 0 0 0,0 0 0 0 0,0 0 1 0 0,-9 11-1 0 0,10-11 92 0 0,5-4-84 0 0,-1-1 0 0 0,1 1 0 0 0,0-1 0 0 0,-1 1-1 0 0,1-1 1 0 0,0 1 0 0 0,0-1 0 0 0,0 1 0 0 0,0-1 0 0 0,0 1-1 0 0,0-1 1 0 0,0 1 0 0 0,0-1 0 0 0,1 1 0 0 0,-1-1 0 0 0,1 1-1 0 0,-1-1 1 0 0,1 1 0 0 0,1 1 0 0 0,16 28 73 0 0,-14-26-66 0 0,1 0-1 0 0,0 0 1 0 0,0-1-1 0 0,1 1 1 0 0,0-1-1 0 0,-1 0 1 0 0,1-1-1 0 0,1 1 0 0 0,-1-1 1 0 0,0-1-1 0 0,1 1 1 0 0,-1-1-1 0 0,1 0 1 0 0,0 0-1 0 0,0-1 1 0 0,10 1-1 0 0,3 0 31 0 0,-1 0 0 0 0,31-3 0 0 0,-17 0-62 0 0,-30 1 57 0 0,47-1-1897 0 0,-54 2 1830 0 0,-39 11-53 0 0,0 1 0 0 0,-46 22 0 0 0,69-25 176 0 0,1 1 0 0 0,1 0 0 0 0,0 2 0 0 0,0 0 0 0 0,-22 21 0 0 0,39-32 11 0 0,1-2-99 0 0,-1 1 0 0 0,1-1 0 0 0,0 0 0 0 0,-1 0 0 0 0,1 1 0 0 0,0-1 0 0 0,-1 1 0 0 0,1-1-1 0 0,0 0 1 0 0,0 1 0 0 0,-1-1 0 0 0,1 0 0 0 0,0 1 0 0 0,0-1 0 0 0,0 1 0 0 0,0-1 0 0 0,0 1 0 0 0,-1-1 0 0 0,1 1 0 0 0,0-1 0 0 0,0 0 0 0 0,0 1 0 0 0,0-1 0 0 0,0 1 0 0 0,0-1 0 0 0,1 1 0 0 0,-1-1 0 0 0,0 1 0 0 0,0-1 0 0 0,0 0 0 0 0,0 1 0 0 0,0-1 0 0 0,1 1 0 0 0,-1-1 0 0 0,0 0 0 0 0,0 1 0 0 0,1-1 0 0 0,-1 0 0 0 0,0 1 0 0 0,1-1 0 0 0,-1 0 0 0 0,0 1 0 0 0,1-1 0 0 0,16 22 192 0 0,4-12-140 0 0,0-1 1 0 0,1-2-1 0 0,0 0 0 0 0,0-1 1 0 0,0-1-1 0 0,23 2 1 0 0,-11-1 128 0 0,59 2-348 0 0,-89-7 94 0 0,18 1 216 0 0,-1 0-876 0 0,-18 2 273 0 0,-37 4 127 0 0,-71 5 254 0 0,101-13 21 0 0,-24 3 11 0 0,1 2 0 0 0,0 0 0 0 0,0 2 0 0 0,0 1 0 0 0,1 2 0 0 0,0 0 0 0 0,1 1 0 0 0,0 2 0 0 0,-37 25 0 0 0,-18 12 486 0 0,78-49-294 0 0,-2 3-51 0 0,4-4-94 0 0,-1 0 0 0 0,1 0 0 0 0,-1 0-1 0 0,1 0 1 0 0,-1 1 0 0 0,1-1 0 0 0,0 0 0 0 0,-1 0-1 0 0,1 1 1 0 0,0-1 0 0 0,-1 0 0 0 0,1 1 0 0 0,0-1-1 0 0,-1 0 1 0 0,1 1 0 0 0,0-1 0 0 0,-1 0 0 0 0,1 1 0 0 0,0-1-1 0 0,0 1 1 0 0,0-1 0 0 0,-1 1 0 0 0,1-1 0 0 0,0 0-1 0 0,0 1 1 0 0,0-1 0 0 0,0 1 0 0 0,0-1 0 0 0,0 1-1 0 0,0-1 1 0 0,0 1 0 0 0,0-1 0 0 0,0 1 0 0 0,0-1-1 0 0,0 1 1 0 0,1 0 0 0 0,1 4 6 0 0,-1-2 0 0 0,0 0 0 0 0,1-1-1 0 0,-1 1 1 0 0,1 0-1 0 0,0-1 1 0 0,0 1-1 0 0,0-1 1 0 0,0 1-1 0 0,0-1 1 0 0,0 0 0 0 0,1 0-1 0 0,-1 0 1 0 0,1 0-1 0 0,0-1 1 0 0,-1 1-1 0 0,1-1 1 0 0,0 1 0 0 0,4 0-1 0 0,-5-1-5 0 0,12 6 76 0 0,0 0 0 0 0,28 8 0 0 0,-4-7-157 0 0,53 6 1 0 0,-89-14 54 0 0,8 1-179 0 0,-1 0-1 0 0,0 1 0 0 0,0 0 1 0 0,15 6-1 0 0,-67 14 126 0 0,-78 28-1 0 0,77-35-3 0 0,2 2 1 0 0,-76 44-1 0 0,114-58 94 0 0,0 0 0 0 0,1 1 1 0 0,-1-1-1 0 0,1 1 0 0 0,0 0 0 0 0,0 0 0 0 0,0 0 1 0 0,0 0-1 0 0,1 1 0 0 0,-4 8 0 0 0,5-11-12 0 0,1 2 32 0 0,0 12 31 0 0,0-12 13 0 0,2 0-27 0 0,-1 0-44 0 0,1 0 0 0 0,-1-1 0 0 0,1 1 0 0 0,0-1 0 0 0,0 1 0 0 0,1-1-1 0 0,-1 0 1 0 0,1 0 0 0 0,3 3 0 0 0,-2-2 21 0 0,1 0-1 0 0,0 0 1 0 0,1-1-1 0 0,-1 0 1 0 0,1 0-1 0 0,-1 0 1 0 0,1-1-1 0 0,11 4 1 0 0,25 3 133 0 0,-14-7-97 0 0,-1 0-48 0 0,-10-2-42 0 0,63-3 171 0 0,-21 1-105 0 0,-56 2-121 0 0,24-2-601 0 0,-11 2 547 0 0,-12 0 89 0 0,-12 4-907 0 0,-152 68 678 0 0,158-71 281 0 0,-33 13 256 0 0,32-13-213 0 0,-13 7 547 0 0,11-6 109 0 0,7-2 919 0 0,37-10-1605 0 0,-1-1 1 0 0,41-18-1 0 0,-16 5-107 0 0,-60 23 44 0 0,0 0 22 0 0,28-8 9 0 0,-29 8 52 0 0,23-3-138 0 0,-23 4 65 0 0,-1-1 0 0 0,0 1 0 0 0,1-1 0 0 0,-1 1 0 0 0,1 0 0 0 0,-1 0 0 0 0,1-1 0 0 0,-1 1 0 0 0,1 0 0 0 0,-1 0 0 0 0,1 1 0 0 0,-1-1 1 0 0,0 0-1 0 0,3 1 0 0 0,-3 0 23 0 0,-1 1 0 0 0,1-1 0 0 0,-1 0 0 0 0,1 1 0 0 0,-1-1 0 0 0,0 0 0 0 0,0 1 0 0 0,0-1 0 0 0,0 1 0 0 0,0-1 0 0 0,0 0 0 0 0,0 1 0 0 0,0-1 0 0 0,-1 1 0 0 0,1-1 0 0 0,0 0 0 0 0,-1 1 1 0 0,1-1-1 0 0,-1 0 0 0 0,1 0 0 0 0,-1 1 0 0 0,0-1 0 0 0,-1 1 0 0 0,-7 25 26 0 0,1 1 1 0 0,-6 43-1 0 0,8-38-6 0 0,-14 45-1 0 0,19-72-12 0 0,2 19 65 0 0,-1-22-59 0 0,-7 22-51 0 0,-4 18 89 0 0,10-40 4 0 0,1-1-96 0 0,0 9 60 0 0,0-8 36 0 0,-1 0-326 0 0,-3 7 245 0 0,4-7 229 0 0,-6 16-333 0 0,3-11 77 0 0,3-6 1283 0 0,6 0-1135 0 0,48 7 44 0 0,0-2 0 0 0,0-2-1 0 0,0-3 1 0 0,65-5 0 0 0,-15 1-95 0 0,-62 2-38 0 0,773 29-92 0 0,-795-27-151 0 0,-4 0-629 0 0,1 0 0 0 0,-1 0 0 0 0,23 8 0 0 0,-36-9-461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35.732"/>
    </inkml:context>
    <inkml:brush xml:id="br0">
      <inkml:brushProperty name="width" value="0.05" units="cm"/>
      <inkml:brushProperty name="height" value="0.05" units="cm"/>
    </inkml:brush>
  </inkml:definitions>
  <inkml:trace contextRef="#ctx0" brushRef="#br0">1064 1343 652 0 0,'0'0'6905'0'0,"6"-1"-6780"0"0,15-2 35 0 0,-15 3 783 0 0,-100 12-838 0 0,90-11-132 0 0,-4 1 69 0 0,0 0-1 0 0,0 0 1 0 0,-1-1-1 0 0,1 0 1 0 0,-10 0-1 0 0,11 0-48 0 0,-46 6 351 0 0,49-7-292 0 0,-18 4 47 0 0,-13 0-4 0 0,32-3-26 0 0,-1-1 11 0 0,-12 2-8 0 0,12-2 33 0 0,0 1 24 0 0,-72 9 491 0 0,73-10-566 0 0,-37 4 1812 0 0,25-3-1491 0 0,14-1-317 0 0,1 0 0 0 0,-1 1 1 0 0,0-1-1 0 0,1 0 0 0 0,-1 0 1 0 0,0 1-1 0 0,0-1 0 0 0,1 0 1 0 0,-1 0-1 0 0,0 0 0 0 0,0 0 1 0 0,0 0-1 0 0,1 0 0 0 0,-1 0 1 0 0,0 0-1 0 0,0 0 0 0 0,1-1 1 0 0,-1 1-1 0 0,0 0 0 0 0,0 0 1 0 0,1-1-1 0 0,-1 1 0 0 0,0 0 1 0 0,1-1-1 0 0,-1 1 0 0 0,0-1 1 0 0,1 1-1 0 0,-1 0 0 0 0,1-1 1 0 0,-1 0-1 0 0,1 1 0 0 0,-1-1 1 0 0,1 1-1 0 0,-1-1 0 0 0,1 0 1 0 0,-1 1-1 0 0,1-1 0 0 0,0 0 1 0 0,-1 1-1 0 0,1-1 0 0 0,0 0 1 0 0,0 0-1 0 0,0 1 0 0 0,-1-1 1 0 0,1 0-1 0 0,0 0 0 0 0,0 1 1 0 0,0-1-1 0 0,0-1 0 0 0,0-2 106 0 0,5-25 16 0 0,22-101 417 0 0,-11 20-507 0 0,-8 41-154 0 0,-1 20 148 0 0,3-62 0 0 0,-9 105-50 0 0,6-46-86 0 0,-1 27 74 0 0,-5 22-17 0 0,-1 0 1 0 0,1 0 0 0 0,0 0 0 0 0,-1 0 0 0 0,0 0-1 0 0,1 0 1 0 0,-1 0 0 0 0,0-1 0 0 0,-1 1 0 0 0,1 0-1 0 0,-2-5 1 0 0,1 2 2 0 0,0 1 0 0 0,1 0 0 0 0,0-1-1 0 0,0 1 1 0 0,0 0 0 0 0,0-1 0 0 0,2-8 0 0 0,6-91 39 0 0,-7 102 24 0 0,-1-34-91 0 0,-4-38 51 0 0,4 73-14 0 0,0 1-7 0 0,2-4 3 0 0,-1-4 7 0 0,-1-3-4 0 0,-2-8-12 0 0,1-9-81 0 0,2 3 209 0 0,-2-11 172 0 0,1 34-31 0 0,0-54-322 0 0,0 47-35 0 0,1 6 72 0 0,-1-1 1 0 0,0 1-1 0 0,0 0 0 0 0,0-1 1 0 0,0 1-1 0 0,-1 0 0 0 0,0-1 0 0 0,0 1 1 0 0,-2-5-1 0 0,2 8 65 0 0,-33-35-123 0 0,22 23 57 0 0,9 9 4 0 0,0 0 0 0 0,-1 0-1 0 0,0 0 1 0 0,0 0 0 0 0,0 1 0 0 0,-9-6-1 0 0,11 8 24 0 0,0-3 50 0 0,-1 0-65 0 0,0 1 18 0 0,2 2 25 0 0,-6-3-13 0 0,-13-9-130 0 0,8 5 125 0 0,-15-5-74 0 0,-2 0 119 0 0,-39-16-108 0 0,66 28 67 0 0,-10-4-84 0 0,0 1 1 0 0,-1 0 0 0 0,-18-3 0 0 0,28 6 10 0 0,-57-14 45 0 0,57 14 82 0 0,-35-2-125 0 0,34 3 27 0 0,-59-3 93 0 0,-16 5-307 0 0,75-2 271 0 0,-56 8-52 0 0,30-5 59 0 0,27-3-32 0 0,-11 2-3467 0 0,-14-6-8530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52.690"/>
    </inkml:context>
    <inkml:brush xml:id="br0">
      <inkml:brushProperty name="width" value="0.05" units="cm"/>
      <inkml:brushProperty name="height" value="0.05" units="cm"/>
    </inkml:brush>
  </inkml:definitions>
  <inkml:trace contextRef="#ctx0" brushRef="#br0">35 1894 204 0 0,'-8'-3'-1215'0'0,"-18"-12"23981"0"0,53 12-22592 0 0,-20 2 228 0 0,40 1-56 0 0,-24 0-100 0 0,180 14 381 0 0,366-1-421 0 0,-348-3-263 0 0,6 1-15 0 0,-219-10 45 0 0,79 7-143 0 0,141 10-147 0 0,-224-17 269 0 0,29 1-130 0 0,56 11 0 0 0,19 3 196 0 0,-104-15-27 0 0,-1-1-29 0 0,37 3-35 0 0,-36-3 35 0 0,-1 1 32 0 0,72 9 355 0 0,-72-10-340 0 0,25 2-37 0 0,-13-1-36 0 0,31 3-106 0 0,-42-4 158 0 0,61 6 118 0 0,-61-5-64 0 0,31 3-48 0 0,-32-3 32 0 0,1-1-62 0 0,60 6-117 0 0,-60-5 175 0 0,38 2-69 0 0,-37-2 112 0 0,55 8-158 0 0,18 4-35 0 0,-75-13 190 0 0,2 1-36 0 0,53 9 88 0 0,-55-10-96 0 0,1 1-50 0 0,30 5-125 0 0,-31-6 140 0 0,19 5-1 0 0,49 10-95 0 0,-68-14 248 0 0,65 9-86 0 0,-38-4-210 0 0,-26-6 225 0 0,35 4-187 0 0,-36-3 86 0 0,6-1 18 0 0,0 1 0 0 0,1 0 0 0 0,-1 0-1 0 0,16 6 1 0 0,-8-3-17 0 0,-13-4-6 0 0,36 4-24 0 0,108-4-126 0 0,-144 0 194 0 0,19 0 10 0 0,48-2-202 0 0,-67 2 284 0 0,68 2-9 0 0,43 2-78 0 0,-99-4 43 0 0,15-1-104 0 0,62-9 0 0 0,-90 10 220 0 0,10-5-224 0 0,-12 6 41 0 0,0-1-1 0 0,0 0 0 0 0,0-1 1 0 0,0 1-1 0 0,0 0 0 0 0,0 0 1 0 0,0 0-1 0 0,0-1 0 0 0,0 1 1 0 0,0 0-1 0 0,0-1 0 0 0,0 1 1 0 0,0-1-1 0 0,-1 1 0 0 0,1-1 1 0 0,0 1-1 0 0,0-1 0 0 0,0 0 1 0 0,0 0-1 0 0,-2-13-41 0 0,-2 0 1 0 0,0 1-1 0 0,0 0 0 0 0,-1-1 0 0 0,-9-18 1 0 0,-4-15 3 0 0,16 44 119 0 0,-5-29-155 0 0,5 30 91 0 0,0 0 0 0 0,1-1 0 0 0,-1 1 0 0 0,0 0 0 0 0,1-1 1 0 0,0 1-1 0 0,0 0 0 0 0,-1-1 0 0 0,2 1 0 0 0,-1-5 0 0 0,0-29-26 0 0,1 32 18 0 0,-2-7-64 0 0,-2-14 233 0 0,3 25-176 0 0,0 0 1 0 0,0 0 0 0 0,0-1 0 0 0,0 1 0 0 0,0 0-1 0 0,-1 0 1 0 0,1-1 0 0 0,0 1 0 0 0,0 0-1 0 0,0 0 1 0 0,0 0 0 0 0,0-1 0 0 0,0 1 0 0 0,0 0-1 0 0,0 0 1 0 0,0-1 0 0 0,0 1 0 0 0,0 0-1 0 0,0 0 1 0 0,0-1 0 0 0,0 1 0 0 0,0 0 0 0 0,0 0-1 0 0,0-1 1 0 0,0 1 0 0 0,0 0 0 0 0,0 0-1 0 0,1-1 1 0 0,-1 1 0 0 0,0 0 0 0 0,0 0 0 0 0,0 0-1 0 0,0-1 1 0 0,0 1 0 0 0,1 0 0 0 0,-1 0-1 0 0,0 0 1 0 0,0 0 0 0 0,0-1 0 0 0,1 1 0 0 0,-1 0-1 0 0,0 0 1 0 0,0 0 0 0 0,0 0 0 0 0,1 0-1 0 0,-1 0 1 0 0,0 0 0 0 0,0 0 0 0 0,1 0 0 0 0,-1 0-1 0 0,0 0 1 0 0,0-1 0 0 0,1 1 0 0 0,-1 0-1 0 0,1 1 1 0 0,26 19-14 0 0,-20-15-20 0 0,23 15 220 0 0,-24-16-145 0 0,0 0 1 0 0,0 0 0 0 0,1 0 0 0 0,-1-1 0 0 0,1 0 0 0 0,10 3 0 0 0,1 0 28 0 0,-16-5-125 0 0,-1-1 70 0 0,6 1 1 0 0,0-1 0 0 0,-1-1-1 0 0,1 1 1 0 0,0-1 0 0 0,-1 0-1 0 0,8-2 1 0 0,-11 1-3 0 0,-1 1-1 0 0,1-1 1 0 0,0 0 0 0 0,0 1-1 0 0,-1-1 1 0 0,1-1-1 0 0,-1 1 1 0 0,0 0 0 0 0,1-1-1 0 0,-1 1 1 0 0,0-1-1 0 0,-1 1 1 0 0,1-1 0 0 0,2-5-1 0 0,8-16-23 0 0,-2-1 0 0 0,0 0-1 0 0,-2 0 1 0 0,7-38 0 0 0,-7 30 38 0 0,23-63 1 0 0,-28 89-21 0 0,1-1 1 0 0,-2 0-1 0 0,1 0 1 0 0,-1 0-1 0 0,0 0 1 0 0,-1 0-1 0 0,0 0 0 0 0,0-1 1 0 0,-1 1-1 0 0,0-12 1 0 0,-1 15 2 0 0,0 1 0 0 0,0-1 1 0 0,-1 1-1 0 0,1 0 0 0 0,-1-1 1 0 0,0 1-1 0 0,0 0 0 0 0,0 0 0 0 0,-1 0 1 0 0,0 1-1 0 0,1-1 0 0 0,-1 1 1 0 0,0-1-1 0 0,-1 1 0 0 0,1 0 0 0 0,-1 0 1 0 0,1 0-1 0 0,-1 1 0 0 0,0-1 1 0 0,-7-2-1 0 0,-41-19-83 0 0,-1 3 0 0 0,-103-27 1 0 0,95 31-18 0 0,-38-10 645 0 0,95 26-412 0 0,-11-4 252 0 0,-3-2 431 0 0,18 0 16 0 0,34-11-381 0 0,-31 17-509 0 0,-1 0 39 0 0,1 0 19 0 0,0 1 0 0 0,0-1 0 0 0,0 0 0 0 0,0 1 0 0 0,0-2 0 0 0,0 1 1 0 0,0 0-1 0 0,0 0 0 0 0,0-1 0 0 0,-1 0 0 0 0,1 1 0 0 0,-1-1 0 0 0,1 0 0 0 0,-1 0 0 0 0,0-1 1 0 0,1 1-1 0 0,-1 0 0 0 0,2-4 0 0 0,32-51-84 0 0,-30 45 83 0 0,3-4-13 0 0,-1-1-1 0 0,-1 0 0 0 0,7-29 1 0 0,8-22-26 0 0,-16 49-24 0 0,-1-1 0 0 0,3-32 0 0 0,2-4 66 0 0,3-30 25 0 0,-13 83-59 0 0,3-4-10 0 0,-1 0-1 0 0,-1 0 0 0 0,1 0 0 0 0,-1-1 0 0 0,-1 1 0 0 0,1-13 0 0 0,4-54-271 0 0,-5 21-61 0 0,0 50 383 0 0,0-36-171 0 0,4-9 169 0 0,-4 44-18 0 0,0-13-5 0 0,2 7-43 0 0,0 0-1 0 0,-1-1 1 0 0,-1 1 0 0 0,0-13 0 0 0,0 14 64 0 0,0 6-37 0 0,0-9-19 0 0,-1-14-520 0 0,1 25 542 0 0,1 0 0 0 0,-1 1 0 0 0,0-1 0 0 0,1 1 1 0 0,-1-1-1 0 0,1 0 0 0 0,-1 1 0 0 0,1-1 1 0 0,-1 1-1 0 0,1-1 0 0 0,-1 1 0 0 0,1-1 0 0 0,-1 1 1 0 0,1 0-1 0 0,0-1 0 0 0,-1 1 0 0 0,1 0 0 0 0,-1-1 1 0 0,1 1-1 0 0,0 0 0 0 0,0 0 0 0 0,-1-1 1 0 0,1 1-1 0 0,0 0 0 0 0,-1 0 0 0 0,1 0 0 0 0,0 0 1 0 0,0 0-1 0 0,-1 0 0 0 0,1 0 0 0 0,0 0 0 0 0,-1 1 1 0 0,1-1-1 0 0,0 0 0 0 0,-1 0 0 0 0,1 0 1 0 0,1 1-1 0 0,2 0-37 0 0,-6-2 38 0 0,0-1 28 0 0,0 1 0 0 0,0-1 0 0 0,1 0 0 0 0,-1 0 0 0 0,0 1 0 0 0,1-1 0 0 0,-1 0-1 0 0,-1-4 1 0 0,2 4-15 0 0,-1 0-1 0 0,1 1 1 0 0,0-1 0 0 0,0 1-1 0 0,-1 0 1 0 0,1-1-1 0 0,-1 1 1 0 0,1 0-1 0 0,-1 0 1 0 0,1 0-1 0 0,-1 0 1 0 0,0 0-1 0 0,1 0 1 0 0,-1 0-1 0 0,0 0 1 0 0,0 1-1 0 0,0-1 1 0 0,0 1-1 0 0,0 0 1 0 0,0-1 0 0 0,1 1-1 0 0,-1 0 1 0 0,0 0-1 0 0,-4 1 1 0 0,4-1 8 0 0,1 1 1 0 0,-1 1 0 0 0,1-1-1 0 0,-1 0 1 0 0,1 0-1 0 0,0 0 1 0 0,-1 1 0 0 0,1-1-1 0 0,0 1 1 0 0,0-1-1 0 0,0 1 1 0 0,0-1 0 0 0,0 1-1 0 0,0 0 1 0 0,1 0 0 0 0,-1-1-1 0 0,0 1 1 0 0,1 0-1 0 0,0 0 1 0 0,-1-1 0 0 0,1 3-1 0 0,0 2 56 0 0,0-1-1 0 0,1 1 0 0 0,-1-1 0 0 0,1 1 1 0 0,0-1-1 0 0,1 0 0 0 0,0 1 1 0 0,-1-1-1 0 0,2 0 0 0 0,-1 0 0 0 0,4 6 1 0 0,-5-9-19 0 0,0-1 0 0 0,0 1 0 0 0,0 0 0 0 0,0 0 0 0 0,1 0 0 0 0,-1-1 0 0 0,1 1 0 0 0,-1-1-1 0 0,1 1 1 0 0,0-1 0 0 0,-1 0 0 0 0,1 1 0 0 0,0-1 0 0 0,0 0 0 0 0,0 0 0 0 0,2 0 0 0 0,-3 0-13 0 0,0-1 0 0 0,0 0-1 0 0,1 0 1 0 0,-1 0 0 0 0,0 0-1 0 0,0 0 1 0 0,1 0 0 0 0,-1 0-1 0 0,0-1 1 0 0,0 1 0 0 0,0 0-1 0 0,1-1 1 0 0,-1 1 0 0 0,0 0-1 0 0,0-1 1 0 0,0 0 0 0 0,0 1-1 0 0,0-1 1 0 0,0 0 0 0 0,0 1-1 0 0,1-2 1 0 0,1-1-11 0 0,-1 0 1 0 0,0 0-1 0 0,0 0 0 0 0,0 0 0 0 0,0-1 1 0 0,0 1-1 0 0,-1 0 0 0 0,1-1 0 0 0,-1 1 1 0 0,0-1-1 0 0,0 0 0 0 0,0 1 1 0 0,-1-1-1 0 0,1 0 0 0 0,-1 1 0 0 0,0-1 1 0 0,0 0-1 0 0,-1-7 0 0 0,-1 3-28 0 0,0 0-1 0 0,-1 0 0 0 0,0 0 1 0 0,0 1-1 0 0,0-1 1 0 0,-6-7-1 0 0,8 13-16 0 0,0-1 0 0 0,-1 0-1 0 0,0 0 1 0 0,0 1 0 0 0,1-1-1 0 0,-2 1 1 0 0,1 0 0 0 0,0-1 0 0 0,0 1-1 0 0,-1 0 1 0 0,1 0 0 0 0,-1 1 0 0 0,1-1-1 0 0,-1 0 1 0 0,0 1 0 0 0,0 0-1 0 0,0-1 1 0 0,0 1 0 0 0,0 0 0 0 0,-4 0-1 0 0,6 1 41 0 0,1 0 0 0 0,-1 1-1 0 0,0-1 1 0 0,0 1 0 0 0,0-1 0 0 0,1 1-1 0 0,-1-1 1 0 0,0 1 0 0 0,0 0-1 0 0,1-1 1 0 0,-1 1 0 0 0,0 0 0 0 0,1 0-1 0 0,-1-1 1 0 0,1 1 0 0 0,-1 0-1 0 0,1 0 1 0 0,0 0 0 0 0,-1 0 0 0 0,1 0-1 0 0,0 0 1 0 0,-1-1 0 0 0,1 1-1 0 0,0 2 1 0 0,-4 20 15 0 0,5-15-8 0 0,-1-3 10 0 0,0-1 0 0 0,0 0 0 0 0,1 0-1 0 0,-1 1 1 0 0,1-1 0 0 0,0 0 0 0 0,1 0 0 0 0,-1 0 0 0 0,1 0-1 0 0,3 7 1 0 0,1-2 73 0 0,-6-8-79 0 0,1 0 1 0 0,0 1 0 0 0,0-1 0 0 0,0 0 0 0 0,0 0 0 0 0,0 0-1 0 0,0 1 1 0 0,0-1 0 0 0,0 0 0 0 0,0 0 0 0 0,0-1-1 0 0,0 1 1 0 0,1 0 0 0 0,-1 0 0 0 0,0 0 0 0 0,1-1 0 0 0,-1 1-1 0 0,1-1 1 0 0,-1 1 0 0 0,1-1 0 0 0,-1 0 0 0 0,1 1-1 0 0,-1-1 1 0 0,1 0 0 0 0,-1 0 0 0 0,1 0 0 0 0,-1 0-1 0 0,1 0 1 0 0,-1 0 0 0 0,1-1 0 0 0,-1 1 0 0 0,3-1 0 0 0,-3 0-3 0 0,3 1-2 0 0,-4 0-2 0 0,0 0-1 0 0,0-1 1 0 0,0 1 0 0 0,0 0 0 0 0,0 0 0 0 0,0-1 0 0 0,0 1 0 0 0,0 0 0 0 0,0 0-1 0 0,0 0 1 0 0,0-1 0 0 0,0 1 0 0 0,0 0 0 0 0,0 0 0 0 0,0-1 0 0 0,0 1 0 0 0,0 0 0 0 0,1 0-1 0 0,-1 0 1 0 0,0-1 0 0 0,0 1 0 0 0,0 0 0 0 0,0 0 0 0 0,0 0 0 0 0,1-1 0 0 0,-1 1-1 0 0,0 0 1 0 0,0 0 0 0 0,0 0 0 0 0,1 0 0 0 0,-1 0 0 0 0,0 0 0 0 0,0-1 0 0 0,0 1-1 0 0,1 0 1 0 0,-1 0 0 0 0,0 0 0 0 0,0 0 0 0 0,1 0 0 0 0,-1 0 0 0 0,0 0 0 0 0,1 0-1 0 0,0 0-1 0 0,0-1-1 0 0,0 1 1 0 0,0 0-1 0 0,0-1 1 0 0,0 1-1 0 0,0-1 0 0 0,0 0 1 0 0,0 1-1 0 0,0-1 1 0 0,0 0-1 0 0,0 1 0 0 0,0-1 1 0 0,0 0-1 0 0,0 0 1 0 0,-1 0-1 0 0,1 0 0 0 0,0 0 1 0 0,-1 0-1 0 0,1 0 1 0 0,0 0-1 0 0,-1 0 0 0 0,1 0 1 0 0,-1 0-1 0 0,1-2 1 0 0,1-3-4 0 0,-1-1-1 0 0,1 1 1 0 0,-1-1 0 0 0,0 0 0 0 0,0 1 0 0 0,-1-1-1 0 0,0 0 1 0 0,0 1 0 0 0,-1-1 0 0 0,0 0 0 0 0,0 1-1 0 0,-4-12 1 0 0,4 12-37 0 0,-1 1 0 0 0,1-1-1 0 0,-2 1 1 0 0,1-1-1 0 0,0 1 1 0 0,-1 0 0 0 0,0 0-1 0 0,0 0 1 0 0,-1 0 0 0 0,1 0-1 0 0,-1 1 1 0 0,0 0 0 0 0,0 0-1 0 0,-10-7 1 0 0,13 10-96 0 0,-4 6-90 0 0,3-2 221 0 0,0 0-1 0 0,0 0 1 0 0,0 0 0 0 0,0 0 0 0 0,0 1-1 0 0,1-1 1 0 0,-1 0 0 0 0,1 1 0 0 0,0 0-1 0 0,0-1 1 0 0,0 1 0 0 0,0 0 0 0 0,1-1-1 0 0,0 1 1 0 0,0 0 0 0 0,0 0 0 0 0,1 6-1 0 0,0-3 38 0 0,0-1-1 0 0,0 0 0 0 0,1 1 0 0 0,0-1 1 0 0,0 0-1 0 0,0 0 0 0 0,1 0 1 0 0,0-1-1 0 0,0 1 0 0 0,1-1 0 0 0,-1 1 1 0 0,1-1-1 0 0,6 5 0 0 0,-9-9-23 0 0,0 0-1 0 0,0-1 0 0 0,0 1 0 0 0,0 0 1 0 0,0-1-1 0 0,1 1 0 0 0,-1-1 0 0 0,0 1 1 0 0,0-1-1 0 0,1 0 0 0 0,-1 1 0 0 0,0-1 1 0 0,1 0-1 0 0,-1 0 0 0 0,0 0 0 0 0,1 0 1 0 0,-1 0-1 0 0,0 0 0 0 0,1-1 0 0 0,-1 1 1 0 0,0 0-1 0 0,1-1 0 0 0,-1 1 0 0 0,0-1 1 0 0,0 1-1 0 0,3-2 0 0 0,24-17 32 0 0,-25 16-26 0 0,-1-1 0 0 0,0 0-1 0 0,0 0 1 0 0,0 1 0 0 0,-1-1 0 0 0,1-1 0 0 0,-1 1 0 0 0,0 0-1 0 0,0 0 1 0 0,-1 0 0 0 0,1 0 0 0 0,-1-1 0 0 0,0 1-1 0 0,0 0 1 0 0,0-1 0 0 0,-1 1 0 0 0,1 0 0 0 0,-1 0 0 0 0,-1-5-1 0 0,0 3-60 0 0,-1-1 0 0 0,1 1 0 0 0,-1-1 1 0 0,0 1-1 0 0,0 0 0 0 0,-1 0 0 0 0,0 0 0 0 0,0 1 0 0 0,-9-11 0 0 0,11 15 22 0 0,1 1 1 0 0,0-1 0 0 0,0 1 0 0 0,0-1-1 0 0,-1 1 1 0 0,1-1 0 0 0,0 1 0 0 0,-1 0 0 0 0,1 0-1 0 0,0 0 1 0 0,-1 0 0 0 0,1-1 0 0 0,0 2-1 0 0,-1-1 1 0 0,1 0 0 0 0,0 0 0 0 0,-1 0-1 0 0,1 1 1 0 0,0-1 0 0 0,-1 1 0 0 0,1-1-1 0 0,0 1 1 0 0,0-1 0 0 0,0 1 0 0 0,-1 0 0 0 0,1-1-1 0 0,0 1 1 0 0,0 0 0 0 0,0 0 0 0 0,0 0-1 0 0,0 0 1 0 0,0 0 0 0 0,1 0 0 0 0,-1 0-1 0 0,0 0 1 0 0,0 0 0 0 0,1 1 0 0 0,-1-1-1 0 0,0 2 1 0 0,-1 2 19 0 0,1 0 0 0 0,0 0 1 0 0,0 0-1 0 0,0 1 0 0 0,1-1 0 0 0,-1 0 0 0 0,1 1 0 0 0,0-1 0 0 0,1 0 0 0 0,-1 1 1 0 0,1-1-1 0 0,0 0 0 0 0,1 0 0 0 0,-1 0 0 0 0,1 0 0 0 0,0 0 0 0 0,0 0 0 0 0,1 0 1 0 0,-1 0-1 0 0,1-1 0 0 0,0 1 0 0 0,0-1 0 0 0,1 0 0 0 0,-1 0 0 0 0,1 0 0 0 0,6 5 1 0 0,-7-8 83 0 0,-1-1-75 0 0,1 0 1 0 0,0-1-1 0 0,0 1 0 0 0,-1-1 1 0 0,1 0-1 0 0,0 0 0 0 0,-1 0 1 0 0,1 0-1 0 0,0 0 0 0 0,-1 0 1 0 0,0-1-1 0 0,1 1 0 0 0,-1-1 1 0 0,0 0-1 0 0,0 0 0 0 0,0 0 1 0 0,0 0-1 0 0,0 0 0 0 0,0 0 0 0 0,0 0 1 0 0,-1 0-1 0 0,1-1 0 0 0,-1 1 1 0 0,0-1-1 0 0,0 1 0 0 0,0-1 1 0 0,0 0-1 0 0,0 1 0 0 0,0-1 1 0 0,-1 0-1 0 0,1 0 0 0 0,-1 1 1 0 0,0-1-1 0 0,0 0 0 0 0,0-3 1 0 0,0-3-1 0 0,1 0 1 0 0,-2 0 0 0 0,1 0 0 0 0,-1 0-1 0 0,-1 0 1 0 0,0 1 0 0 0,0-1 0 0 0,-1 0-1 0 0,1 1 1 0 0,-6-9 0 0 0,3 8-79 0 0,-1 0 0 0 0,-1 0 0 0 0,0 1 0 0 0,-10-10 0 0 0,10 11 30 0 0,6 6 37 0 0,0 0 0 0 0,1 1-1 0 0,-1-1 1 0 0,0 0-1 0 0,0 1 1 0 0,0-1 0 0 0,0 1-1 0 0,0 0 1 0 0,0-1-1 0 0,0 1 1 0 0,0 0 0 0 0,0-1-1 0 0,0 1 1 0 0,0 0-1 0 0,-1 0 1 0 0,1 0 0 0 0,0 0-1 0 0,0 0 1 0 0,0 0-1 0 0,0 0 1 0 0,0 1 0 0 0,0-1-1 0 0,0 0 1 0 0,0 0-1 0 0,0 1 1 0 0,0-1-1 0 0,0 1 1 0 0,0-1 0 0 0,0 1-1 0 0,0-1 1 0 0,0 1-1 0 0,0 0 1 0 0,1-1 0 0 0,-1 1-1 0 0,0 0 1 0 0,0 0-1 0 0,1 0 1 0 0,-1-1 0 0 0,0 1-1 0 0,0 2 1 0 0,-2 0-2 0 0,0 1 0 0 0,0 0 0 0 0,1 0 0 0 0,-1 1 0 0 0,1-1 0 0 0,0 0 0 0 0,-3 7 0 0 0,4 1 20 0 0,-1 1 0 0 0,1-1 0 0 0,1 0 0 0 0,0 1 0 0 0,1-1 0 0 0,0 1 0 0 0,1-1 1 0 0,0 0-1 0 0,1 0 0 0 0,1 0 0 0 0,0 0 0 0 0,0-1 0 0 0,10 19 0 0 0,-13-29-4 0 0,0 0-1 0 0,0 0 1 0 0,0 0 0 0 0,0 0-1 0 0,0 0 1 0 0,0 0-1 0 0,0 0 1 0 0,0 0 0 0 0,0-1-1 0 0,0 1 1 0 0,0 0 0 0 0,1-1-1 0 0,-1 1 1 0 0,0-1-1 0 0,1 0 1 0 0,-1 1 0 0 0,0-1-1 0 0,1 0 1 0 0,-1 0 0 0 0,1 1-1 0 0,-1-1 1 0 0,0 0-1 0 0,1-1 1 0 0,-1 1 0 0 0,0 0-1 0 0,1 0 1 0 0,-1 0 0 0 0,0-1-1 0 0,1 1 1 0 0,-1-1-1 0 0,0 1 1 0 0,1-1 0 0 0,-1 0-1 0 0,0 1 1 0 0,0-1 0 0 0,0 0-1 0 0,0 0 1 0 0,0 0-1 0 0,0 0 1 0 0,0 0 0 0 0,0 0-1 0 0,0 0 1 0 0,0 0 0 0 0,0 0-1 0 0,-1 0 1 0 0,1 0-1 0 0,0-1 1 0 0,-1 1 0 0 0,1 0-1 0 0,-1 0 1 0 0,1-1 0 0 0,-1-1-1 0 0,3 0 9 0 0,-3-30 88 0 0,-1 28-121 0 0,0 0 0 0 0,0-1 0 0 0,-1 1 0 0 0,1 0-1 0 0,-1 0 1 0 0,0 0 0 0 0,-1 0 0 0 0,1 1 0 0 0,-1-1 0 0 0,-4-6-1 0 0,5 9-46 0 0,-2 7-48 0 0,2-2 98 0 0,-1 0-1 0 0,1 0 0 0 0,0 0 1 0 0,0 0-1 0 0,0 1 0 0 0,1-1 0 0 0,-1 0 1 0 0,1 1-1 0 0,0 0 0 0 0,-1-1 0 0 0,2 1 1 0 0,-1 0-1 0 0,0-1 0 0 0,1 1 1 0 0,0 0-1 0 0,0 0 0 0 0,0-1 0 0 0,0 1 1 0 0,0 0-1 0 0,1 0 0 0 0,0-1 0 0 0,1 7 1 0 0,26 70-1276 0 0,-25-73 556 0 0,1-1 1 0 0,0 1-1 0 0,0-1 1 0 0,0 0 0 0 0,10 11-1 0 0,9 1-5736 0 0,-20-16 4596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36.265"/>
    </inkml:context>
    <inkml:brush xml:id="br0">
      <inkml:brushProperty name="width" value="0.05" units="cm"/>
      <inkml:brushProperty name="height" value="0.05" units="cm"/>
    </inkml:brush>
  </inkml:definitions>
  <inkml:trace contextRef="#ctx0" brushRef="#br0">5 132 776 0 0,'-5'-7'24188'0'0,"93"9"-23246"0"0,-84-2-844 0 0,0 0-62 0 0,36 0 260 0 0,-37 0-205 0 0,1 0-14 0 0,237-22 971 0 0,-238 22-1010 0 0,2 0-45 0 0,104-13-73 0 0,-34 5 364 0 0,-72 8-226 0 0,1 0-79 0 0,67-7 389 0 0,-58 7-376 0 0,212-6 283 0 0,10-1-94 0 0,-188 5-251 0 0,-42 2 45 0 0,0-1 62 0 0,81-4 8 0 0,6-2 115 0 0,11-3-355 0 0,133-6 498 0 0,-234 16-345 0 0,3 0 54 0 0,197-11-236 0 0,-141 8 436 0 0,-57 2-189 0 0,0 1-61 0 0,98-5 140 0 0,-98 5-101 0 0,0 0-43 0 0,12 0-20 0 0,52 0 96 0 0,-63 0-10 0 0,40 0-172 0 0,2-2 100 0 0,-43 2 31 0 0,19 2 66 0 0,66-2-199 0 0,-85 0 268 0 0,59 4-138 0 0,-51-5-29 0 0,5 0 100 0 0,-1 1-1 0 0,1 1 1 0 0,29 4 0 0 0,-43-4 3 0 0,19 1 271 0 0,17-2 30 0 0,-35 0-322 0 0,21 3-75 0 0,-12-1 43 0 0,40 3 59 0 0,39 6 13 0 0,41-4-403 0 0,-128-7 343 0 0,-1 0 95 0 0,208 2-334 0 0,-207-2 269 0 0,-1 0-7 0 0,11 1 15 0 0,-11-1 56 0 0,0 0 10 0 0,284-10-261 0 0,-284 9 120 0 0,1 1 24 0 0,40-1 54 0 0,39-5-53 0 0,-81 5 10 0 0,25 0-19 0 0,55-1 150 0 0,-79 2-154 0 0,23-2-87 0 0,18 0 87 0 0,82-1 86 0 0,-123 3-97 0 0,1 0 55 0 0,152 2 15 0 0,-153-2-41 0 0,1 0 67 0 0,36 0-99 0 0,-38 0 67 0 0,1 0-106 0 0,12 1-18 0 0,-12 0 88 0 0,0-1-9 0 0,62 3-99 0 0,-62-3 150 0 0,19 0 1 0 0,43 1 132 0 0,-55 2-218 0 0,25-4-112 0 0,7 1-19 0 0,-39 0 173 0 0,35 5-2007 0 0,-36-5 947 0 0,18 32-12868 0 0,-13-28 13001 0 0,-1 0 0 0 0,1 0 0 0 0,0 0 0 0 0,0-1 0 0 0,0 0 1 0 0,0 0-1 0 0,1-1 0 0 0,-1 0 0 0 0,1 0 0 0 0,9-1 0 0 0,5 1-634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56.409"/>
    </inkml:context>
    <inkml:brush xml:id="br0">
      <inkml:brushProperty name="width" value="0.05" units="cm"/>
      <inkml:brushProperty name="height" value="0.05" units="cm"/>
    </inkml:brush>
  </inkml:definitions>
  <inkml:trace contextRef="#ctx0" brushRef="#br0">213 8 1156 0 0,'-1'-1'166'0'0,"-1"0"-1"0"0,1 0 1 0 0,0 0 0 0 0,0 1-1 0 0,-1-1 1 0 0,1 0 0 0 0,0 1-1 0 0,-1 0 1 0 0,1-1 0 0 0,-1 1 0 0 0,1 0-1 0 0,0-1 1 0 0,-1 1 0 0 0,1 0-1 0 0,-1 0 1 0 0,1 0 0 0 0,-1 0-1 0 0,1 1 1 0 0,0-1 0 0 0,-1 0-1 0 0,1 0 1 0 0,-2 1 0 0 0,-1 0-541 0 0,-1 0 837 0 0,-21 14 894 0 0,21-10-976 0 0,-1-1 0 0 0,2 2 0 0 0,-1-1 1 0 0,0 0-1 0 0,1 1 0 0 0,0 0 0 0 0,0 0 0 0 0,1 0 0 0 0,-4 8 1 0 0,6-11-262 0 0,1 0 0 0 0,-1 0 0 0 0,1-1 0 0 0,-1 1 1 0 0,1 0-1 0 0,0 0 0 0 0,0 0 0 0 0,0 0 0 0 0,0 0 1 0 0,1-1-1 0 0,-1 1 0 0 0,1 0 0 0 0,0 0 0 0 0,0-1 1 0 0,0 1-1 0 0,0 0 0 0 0,0-1 0 0 0,0 1 0 0 0,1-1 0 0 0,-1 1 1 0 0,1-1-1 0 0,0 0 0 0 0,0 1 0 0 0,0-1 0 0 0,0 0 1 0 0,0 0-1 0 0,0-1 0 0 0,0 1 0 0 0,1 0 0 0 0,2 1 1 0 0,-2-2 129 0 0,1-1-156 0 0,0 1 0 0 0,0-2 0 0 0,0 1 0 0 0,0 0 0 0 0,0-1-1 0 0,0 0 1 0 0,0 0 0 0 0,-1 0 0 0 0,1 0 0 0 0,6-4 0 0 0,-6 3-61 0 0,-2 0 0 0 0,1-1-1 0 0,0 1 1 0 0,0-1 0 0 0,-1 0 0 0 0,0 0-1 0 0,1 0 1 0 0,-1 0 0 0 0,0 0 0 0 0,0-1-1 0 0,-1 1 1 0 0,1-1 0 0 0,-1 1 0 0 0,0-1-1 0 0,0 1 1 0 0,0-1 0 0 0,1-4 0 0 0,-3 5-43 0 0,1 1 0 0 0,0 0 0 0 0,0 0 0 0 0,-1 0 0 0 0,0 0 1 0 0,1 0-1 0 0,-1-1 0 0 0,0 1 0 0 0,0 0 0 0 0,0 1 1 0 0,0-1-1 0 0,0 0 0 0 0,0 0 0 0 0,-1 0 0 0 0,1 1 1 0 0,-1-1-1 0 0,1 1 0 0 0,-1-1 0 0 0,0 1 0 0 0,1-1 0 0 0,-1 1 1 0 0,0 0-1 0 0,0 0 0 0 0,0 0 0 0 0,0 0 0 0 0,0 0 1 0 0,0 0-1 0 0,0 1 0 0 0,0-1 0 0 0,0 1 0 0 0,0-1 1 0 0,-4 1-1 0 0,-2-1-21 0 0,-1 0 0 0 0,1 1 0 0 0,0-1 0 0 0,-1 2 0 0 0,1-1 0 0 0,-1 2 0 0 0,1-1 0 0 0,0 1 0 0 0,0 0 0 0 0,0 0 0 0 0,0 1 0 0 0,-9 4 0 0 0,14-6 52 0 0,0 1 0 0 0,0-1 1 0 0,0 0-1 0 0,0 1 0 0 0,0 0 1 0 0,1 0-1 0 0,-1 0 0 0 0,0 0 1 0 0,1 0-1 0 0,0 0 0 0 0,-1 1 1 0 0,1-1-1 0 0,0 1 0 0 0,0 0 1 0 0,0 0-1 0 0,1-1 0 0 0,-1 1 1 0 0,1 0-1 0 0,-1 0 0 0 0,1 1 1 0 0,0-1-1 0 0,0 0 0 0 0,0 0 0 0 0,1 1 1 0 0,-1-1-1 0 0,1 0 0 0 0,0 1 1 0 0,0-1-1 0 0,0 0 0 0 0,0 1 1 0 0,0-1-1 0 0,2 4 0 0 0,-2-5 94 0 0,8 21 279 0 0,-8-22-366 0 0,1 1-1 0 0,0-1 1 0 0,0 1 0 0 0,-1-1-1 0 0,1 0 1 0 0,0 1-1 0 0,0-1 1 0 0,0 0 0 0 0,0 1-1 0 0,1-1 1 0 0,-1 0-1 0 0,0 0 1 0 0,0 0 0 0 0,1 0-1 0 0,-1 0 1 0 0,1 0-1 0 0,-1-1 1 0 0,0 1 0 0 0,3 0-1 0 0,-2 0 3 0 0,1-1 0 0 0,-1 1-1 0 0,1-1 1 0 0,-1 0 0 0 0,1 0 0 0 0,-1 0-1 0 0,1-1 1 0 0,-1 1 0 0 0,1-1 0 0 0,-1 1 0 0 0,1-1-1 0 0,-1 0 1 0 0,0 0 0 0 0,0 0 0 0 0,1 0-1 0 0,-1 0 1 0 0,0 0 0 0 0,0-1 0 0 0,0 1-1 0 0,2-2 1 0 0,46-40 272 0 0,-48 39-270 0 0,0 2-45 0 0,-1-1-1 0 0,0 1 0 0 0,0 0 0 0 0,-1-1 1 0 0,1 1-1 0 0,0-1 0 0 0,-1 1 1 0 0,0-1-1 0 0,1 1 0 0 0,-1-1 0 0 0,0 0 1 0 0,0 1-1 0 0,0-1 0 0 0,-1 1 1 0 0,1-1-1 0 0,-2-4 0 0 0,1 6-6 0 0,0 0 0 0 0,0 0 0 0 0,0 0-1 0 0,0 0 1 0 0,0 0 0 0 0,0 1 0 0 0,0-1 0 0 0,0 0 0 0 0,0 1-1 0 0,-1-1 1 0 0,1 0 0 0 0,0 1 0 0 0,0 0 0 0 0,-1-1 0 0 0,1 1-1 0 0,0 0 1 0 0,-1-1 0 0 0,1 1 0 0 0,0 0 0 0 0,-2 0 0 0 0,0 0-119 0 0,-46 26-203 0 0,45-22 368 0 0,1 0 0 0 0,-1 1-1 0 0,1-1 1 0 0,0 1 0 0 0,1 0 0 0 0,-1 0 0 0 0,1 0 0 0 0,0 0 0 0 0,0 0-1 0 0,0 1 1 0 0,1-1 0 0 0,0 0 0 0 0,0 1 0 0 0,0-1 0 0 0,1 1 0 0 0,0-1-1 0 0,0 1 1 0 0,0 0 0 0 0,1-1 0 0 0,-1 1 0 0 0,2-1 0 0 0,-1 0 0 0 0,0 1-1 0 0,1-1 1 0 0,0 0 0 0 0,0 0 0 0 0,5 8 0 0 0,-6-12-8 0 0,0 0 0 0 0,0 1 0 0 0,1-1 0 0 0,-1 0 0 0 0,0 0 0 0 0,1-1 0 0 0,-1 1-1 0 0,0 0 1 0 0,1 0 0 0 0,-1-1 0 0 0,1 1 0 0 0,-1-1 0 0 0,1 1 0 0 0,0-1 0 0 0,-1 0 0 0 0,1 1 0 0 0,-1-1 0 0 0,1 0 0 0 0,0 0 0 0 0,1 0 0 0 0,-1 0-34 0 0,2 0 149 0 0,18-14 30 0 0,-20 13-175 0 0,0 0 1 0 0,-1 0-1 0 0,1 0 1 0 0,0-1 0 0 0,-1 1-1 0 0,1-1 1 0 0,-1 1-1 0 0,0-1 1 0 0,1 1-1 0 0,-1-1 1 0 0,0 0 0 0 0,0 1-1 0 0,0-1 1 0 0,0 0-1 0 0,-1 0 1 0 0,1 0 0 0 0,0 0-1 0 0,-1 0 1 0 0,1 0-1 0 0,-1 0 1 0 0,0 0-1 0 0,1 0 1 0 0,-1 0 0 0 0,0 0-1 0 0,0 0 1 0 0,0 0-1 0 0,-1 0 1 0 0,1 0 0 0 0,0 0-1 0 0,-1 0 1 0 0,0 0-1 0 0,1 0 1 0 0,-1 1-1 0 0,0-1 1 0 0,0 0 0 0 0,0 0-1 0 0,0 0 1 0 0,0 1-1 0 0,0-1 1 0 0,-1 1 0 0 0,1-1-1 0 0,0 1 1 0 0,-1-1-1 0 0,1 1 1 0 0,-1 0 0 0 0,0 0-1 0 0,1-1 1 0 0,-1 1-1 0 0,0 0 1 0 0,0 1-1 0 0,0-1 1 0 0,0 0 0 0 0,1 0-1 0 0,-1 1 1 0 0,0-1-1 0 0,0 1 1 0 0,0 0 0 0 0,0 0-1 0 0,0 0 1 0 0,0-1-1 0 0,-1 2 1 0 0,1-1-1 0 0,0 0 1 0 0,0 0 0 0 0,-3 2-1 0 0,4-2 15 0 0,-30 12-161 0 0,30-11 165 0 0,0-1 1 0 0,-1 1-1 0 0,1 0 1 0 0,0 0-1 0 0,0 0 1 0 0,0 1-1 0 0,0-1 0 0 0,0 0 1 0 0,0 0-1 0 0,0 1 1 0 0,0-1-1 0 0,0 0 1 0 0,1 1-1 0 0,-1-1 1 0 0,0 1-1 0 0,1-1 1 0 0,-1 1-1 0 0,1-1 1 0 0,0 1-1 0 0,-1-1 1 0 0,1 1-1 0 0,0-1 1 0 0,0 1-1 0 0,0-1 1 0 0,0 1-1 0 0,1 2 1 0 0,-1-1 19 0 0,0 0 1 0 0,1-1-1 0 0,-1 1 1 0 0,1-1-1 0 0,0 1 1 0 0,-1 0-1 0 0,1-1 1 0 0,0 0 0 0 0,1 1-1 0 0,-1-1 1 0 0,0 0-1 0 0,1 1 1 0 0,-1-1-1 0 0,1 0 1 0 0,0 0-1 0 0,0 0 1 0 0,0 0 0 0 0,0-1-1 0 0,0 1 1 0 0,0 0-1 0 0,0-1 1 0 0,0 0-1 0 0,1 1 1 0 0,-1-1-1 0 0,0 0 1 0 0,1 0 0 0 0,-1 0-1 0 0,1-1 1 0 0,-1 1-1 0 0,1 0 1 0 0,0-1-1 0 0,-1 0 1 0 0,1 0 0 0 0,0 0-1 0 0,3 0 1 0 0,-1 0 20 0 0,-1 0 21 0 0,35-11 228 0 0,-35 10-312 0 0,-1-1-142 0 0,11-4 271 0 0,-13 6-138 0 0,-1-1-1 0 0,0 1 0 0 0,0 0 0 0 0,0 0 0 0 0,0 0 0 0 0,0 0 0 0 0,0 0 1 0 0,1 0-1 0 0,-1 0 0 0 0,0-1 0 0 0,0 1 0 0 0,0 0 0 0 0,0 0 1 0 0,1 0-1 0 0,-1 0 0 0 0,0 0 0 0 0,0 0 0 0 0,0 0 0 0 0,0 0 1 0 0,1 0-1 0 0,-1 0 0 0 0,0 0 0 0 0,0 0 0 0 0,0 0 0 0 0,1 0 1 0 0,-1 0-1 0 0,0 0 0 0 0,0 0 0 0 0,0 0 0 0 0,0 0 0 0 0,1 0 1 0 0,-1 0-1 0 0,0 1 0 0 0,0-1 0 0 0,0 0 0 0 0,0 0 0 0 0,0 0 1 0 0,1 0-1 0 0,-1 0 0 0 0,0 0 0 0 0,0 0 0 0 0,0 1 0 0 0,0-1 1 0 0,0 0-1 0 0,0 0 0 0 0,0 0 0 0 0,0 0 0 0 0,1 1 0 0 0,-1-1 1 0 0,0 0-1 0 0,0 0 0 0 0,0 0 0 0 0,0 0 0 0 0,0 1 0 0 0,0-1 1 0 0,0 0-1 0 0,0 0 0 0 0,0 0 0 0 0,0 0 0 0 0,0 1 0 0 0,0-1 1 0 0,0 0-1 0 0,0 0 0 0 0,-4 9 29 0 0,-4 10-22 0 0,2-1-1 0 0,-1 1 1 0 0,2 1-1 0 0,-5 33 1 0 0,9-20 35 0 0,1 59 235 0 0,15 138 155 0 0,-13-125-272 0 0,-3-73-74 0 0,5 51 0 0 0,-3-18 120 0 0,-3-35-158 0 0,2-27 64 0 0,0 2-82 0 0,0 29 3 0 0,0-31 22 0 0,0 0-11 0 0,0 29 52 0 0,0-30-39 0 0,0 21-156 0 0,0-10 92 0 0,0-10 8 0 0,-3 16 51 0 0,4-15-23 0 0,-3 27-64 0 0,-3 21 140 0 0,5-49 1 0 0,-5 33-97 0 0,5-35 110 0 0,0 1 0 0 0,0-1 0 0 0,0 0 1 0 0,0 0-1 0 0,0 0 0 0 0,1 0 0 0 0,-1 0 0 0 0,0 0 0 0 0,1 0 0 0 0,-1 0 0 0 0,0 0 0 0 0,1 0 0 0 0,-1 0 0 0 0,1 0 0 0 0,0 0 0 0 0,-1 0 0 0 0,1 0 0 0 0,0 0 1 0 0,0 0-1 0 0,-1-1 0 0 0,1 1 0 0 0,0 0 0 0 0,1 0 0 0 0,0 1 87 0 0,25 4 1 0 0,30 7 113 0 0,-46-11-296 0 0,0-1 1 0 0,0 2-1 0 0,0 0 0 0 0,-1 0 1 0 0,1 1-1 0 0,-1 0 1 0 0,13 8-1 0 0,-19-9-26 0 0,-1 0-1 0 0,0 1 1 0 0,0-1 0 0 0,0 1-1 0 0,0 0 1 0 0,-1 0 0 0 0,1 0-1 0 0,-1 0 1 0 0,0 0-1 0 0,0 1 1 0 0,-1-1 0 0 0,1 0-1 0 0,-1 1 1 0 0,0 0 0 0 0,0-1-1 0 0,0 1 1 0 0,-1-1 0 0 0,0 1-1 0 0,0 0 1 0 0,0-1 0 0 0,0 1-1 0 0,-1 0 1 0 0,-1 6 0 0 0,-1 3 3 0 0,0 0 1 0 0,-1 0-1 0 0,0 0 0 0 0,-1-1 1 0 0,-1 1-1 0 0,-8 14 1 0 0,-7 4-8 0 0,-1-2 1 0 0,-2-1-1 0 0,-1 0 1 0 0,-1-2 0 0 0,-45 37-1 0 0,69-63-17 0 0,-36 28-161 0 0,34-25 253 0 0,3-3-38 0 0,-1 1 1 0 0,0 0-1 0 0,0-1 1 0 0,-1 1-1 0 0,1-1 1 0 0,0 0-1 0 0,0 0 1 0 0,-1 0-1 0 0,1 0 1 0 0,-1 0-1 0 0,1 0 1 0 0,-5 0-1 0 0,4 0 1945 0 0,-2 0-1872 0 0,4-1-74 0 0,1 0 1 0 0,0 0-1 0 0,-1 0 1 0 0,1 0-1 0 0,-1 0 1 0 0,1 0-1 0 0,0 0 1 0 0,-1 0-1 0 0,1 0 1 0 0,-1 0-1 0 0,1 0 0 0 0,0 0 1 0 0,-1 0-1 0 0,1 0 1 0 0,-1 0-1 0 0,1 1 1 0 0,0-1-1 0 0,-1 0 1 0 0,1 0-1 0 0,0 0 1 0 0,-1 1-1 0 0,1-1 0 0 0,0 0 1 0 0,-1 0-1 0 0,1 1 1 0 0,0-1-1 0 0,-1 0 1 0 0,1 0-1 0 0,0 1 1 0 0,0-1-1 0 0,0 0 1 0 0,-1 1-1 0 0,1-1 1 0 0,0 1-1 0 0,2 4 13 0 0,0 30 151 0 0,-19 261 57 0 0,2-186-279 0 0,15-107-7 0 0,-9 49-192 0 0,9-45 2052 0 0,0-3-3289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56.910"/>
    </inkml:context>
    <inkml:brush xml:id="br0">
      <inkml:brushProperty name="width" value="0.05" units="cm"/>
      <inkml:brushProperty name="height" value="0.05" units="cm"/>
    </inkml:brush>
  </inkml:definitions>
  <inkml:trace contextRef="#ctx0" brushRef="#br0">549 20 2488 0 0,'0'0'5269'0'0,"-10"-1"-4989"0"0,-161 0 1157 0 0,82 2-1356 0 0,-147-19 0 0 0,209 20-2746 0 0,11 0-2295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57.280"/>
    </inkml:context>
    <inkml:brush xml:id="br0">
      <inkml:brushProperty name="width" value="0.05" units="cm"/>
      <inkml:brushProperty name="height" value="0.05" units="cm"/>
    </inkml:brush>
  </inkml:definitions>
  <inkml:trace contextRef="#ctx0" brushRef="#br0">66 28 1812 0 0,'0'0'2496'0'0,"-36"-28"-2208"0"0,7 32-912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57.650"/>
    </inkml:context>
    <inkml:brush xml:id="br0">
      <inkml:brushProperty name="width" value="0.05" units="cm"/>
      <inkml:brushProperty name="height" value="0.05" units="cm"/>
    </inkml:brush>
  </inkml:definitions>
  <inkml:trace contextRef="#ctx0" brushRef="#br0">13 0 2804 0 0,'9'13'1032'0'0,"-30"4"-4800"0"0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13.594"/>
    </inkml:context>
    <inkml:brush xml:id="br0">
      <inkml:brushProperty name="width" value="0.05" units="cm"/>
      <inkml:brushProperty name="height" value="0.05" units="cm"/>
    </inkml:brush>
  </inkml:definitions>
  <inkml:trace contextRef="#ctx0" brushRef="#br0">12 17 808 0 0,'-11'-4'18328'0'0,"23"1"-18285"0"0,1 0-1 0 0,-1 0 0 0 0,23 0 0 0 0,-31 3 10 0 0,1 0-1 0 0,13 0 16 0 0,-14 0-108 0 0,19 2-61 0 0,38 1 26 0 0,-58-3 113 0 0,21 2 88 0 0,14-2 302 0 0,-34 0 346 0 0,3 1 62 0 0,1 1 0 0 0,-1-1 0 0 0,1 0 0 0 0,0-1 0 0 0,-1 0 0 0 0,9-1 0 0 0,-12 1-623 0 0,0 0-216 0 0,10 0-9 0 0,-10 0-13 0 0,0 0-61 0 0,98 5 170 0 0,-98-5-49 0 0,0 1-24 0 0,12 0-24 0 0,53 5 331 0 0,-65-6-320 0 0,23 3-81 0 0,-13-4 52 0 0,-10 1 16 0 0,20 2 94 0 0,-5-1-113 0 0,-15-1-10 0 0,0 0-37 0 0,12 0 76 0 0,-12 0 62 0 0,17 2-165 0 0,39 8 213 0 0,-22-7-43 0 0,-34-3-8 0 0,0 0-69 0 0,54 6 60 0 0,-55-6 33 0 0,1 0-76 0 0,10 0 50 0 0,-10 0-31 0 0,0 0-42 0 0,149 11-270 0 0,-149-11 252 0 0,24 2 45 0 0,51-4 65 0 0,-75 2-7 0 0,33 0-44 0 0,-33 0 103 0 0,35-1-121 0 0,-36 0-19 0 0,62 1-5 0 0,-61 0 36 0 0,66-2 64 0 0,-10 4 18 0 0,-56-2-167 0 0,23-2-33 0 0,-4 0 74 0 0,-5 2 5 0 0,-14 0 30 0 0,66 0-82 0 0,9-3 120 0 0,-75 3-54 0 0,0 0 34 0 0,30-2-157 0 0,-31 2 84 0 0,2 0 42 0 0,74-3 1 0 0,-76 3 33 0 0,1-1 50 0 0,36-3 139 0 0,-36 4-196 0 0,-1 0-46 0 0,12-1-10 0 0,-12 0 41 0 0,40 0-267 0 0,-39 1 342 0 0,0 0-43 0 0,10 0-84 0 0,-10 0 46 0 0,15 1 137 0 0,43-5-312 0 0,-60 3 288 0 0,2 1-139 0 0,12 0-26 0 0,-12 0 71 0 0,0 0 10 0 0,12 0-16 0 0,-12 0-49 0 0,-1 0-108 0 0,12-2 149 0 0,-12 2 63 0 0,19-2-112 0 0,97-5-44 0 0,-117 7 97 0 0,26-2-202 0 0,51-2-46 0 0,-75 4 380 0 0,59-5-335 0 0,-28 3 225 0 0,-31 2-44 0 0,-16 17-11622 0 0,1-2 10141 0 0,-1 3-3721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14.880"/>
    </inkml:context>
    <inkml:brush xml:id="br0">
      <inkml:brushProperty name="width" value="0.05" units="cm"/>
      <inkml:brushProperty name="height" value="0.05" units="cm"/>
    </inkml:brush>
  </inkml:definitions>
  <inkml:trace contextRef="#ctx0" brushRef="#br0">15 32 1852 0 0,'0'0'5488'0'0,"-3"-3"-5311"0"0,3 3-274 0 0,-10-10 2603 0 0,10 9-2161 0 0,-1 1-1 0 0,1-1 1 0 0,0 1 0 0 0,0 0 0 0 0,0-1 0 0 0,0 1 0 0 0,0-1 0 0 0,0 1 0 0 0,0-1 0 0 0,0 1-1 0 0,0 0 1 0 0,0-1 0 0 0,0 1 0 0 0,0-1 0 0 0,0 1 0 0 0,0-1 0 0 0,1 1 0 0 0,-1-1 0 0 0,5-6 789 0 0,-2 5 603 0 0,2 2-1571 0 0,42 5 566 0 0,-43-5-587 0 0,1 0 53 0 0,412 56 1082 0 0,-62 7-2774 0 0,-349-62 1013 0 0,0 1 1 0 0,-1 0-1 0 0,1 0 0 0 0,-1 1 0 0 0,0-1 1 0 0,0 1-1 0 0,0 1 0 0 0,0-1 0 0 0,5 5 1 0 0,-6-5-888 0 0,0 1 0 0 0,0 0 1 0 0,0 1-1 0 0,-1-1 0 0 0,0 1 0 0 0,0-1 1 0 0,0 1-1 0 0,3 6 0 0 0,-5-8-512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47.431"/>
    </inkml:context>
    <inkml:brush xml:id="br0">
      <inkml:brushProperty name="width" value="0.05" units="cm"/>
      <inkml:brushProperty name="height" value="0.05" units="cm"/>
    </inkml:brush>
  </inkml:definitions>
  <inkml:trace contextRef="#ctx0" brushRef="#br0">0 52 1228 0 0,'1'-10'-614'0'0,"3"-19"10488"0"0,-1 19-9270 0 0,-1 7-67 0 0,3 5-272 0 0,56 13 232 0 0,1-2 0 0 0,82 6 0 0 0,133-3-57 0 0,-205-14-302 0 0,932-15 819 0 0,-563-2-816 0 0,-265 9-127 0 0,417 9-590 0 0,-523 4-1511 0 0,92 24 1 0 0,-158-30 1515 0 0,24 3-903 0 0,-10-9-4020 0 0,-6-6 3679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48.094"/>
    </inkml:context>
    <inkml:brush xml:id="br0">
      <inkml:brushProperty name="width" value="0.05" units="cm"/>
      <inkml:brushProperty name="height" value="0.05" units="cm"/>
    </inkml:brush>
  </inkml:definitions>
  <inkml:trace contextRef="#ctx0" brushRef="#br0">559 10 2056 0 0,'0'0'2142'0'0,"0"0"-2103"0"0,0 0 1 0 0,0-1-1 0 0,0 1 1 0 0,0 0 0 0 0,0-1-1 0 0,0 1 1 0 0,0 0-1 0 0,0-1 1 0 0,0 1 0 0 0,0 0-1 0 0,0-1 1 0 0,0 1-1 0 0,0 0 1 0 0,0-1-1 0 0,0 1 1 0 0,0 0 0 0 0,-1-1-1 0 0,1 1 1 0 0,0 0-1 0 0,0-1 1 0 0,0 1 0 0 0,0 0-1 0 0,-1 0 1 0 0,1-1-1 0 0,0 1 1 0 0,0 0-1 0 0,-1 0 1 0 0,1 0 0 0 0,0-1-1 0 0,-1 1 1 0 0,1 0-1 0 0,0 0 1 0 0,-1 0 0 0 0,1 0-1 0 0,0 0 1 0 0,0 0-1 0 0,-1-1 1 0 0,1 1-1 0 0,0 0 1 0 0,-1 0 0 0 0,1 0-1 0 0,0 0 1 0 0,-1 0-1 0 0,1 0 1 0 0,0 0 0 0 0,-1 0-1 0 0,1 1 1 0 0,0-1-1 0 0,-1 0 1 0 0,1 0-1 0 0,0 0 1 0 0,-1 0 0 0 0,1 0-1 0 0,0 0 1 0 0,-1 1-1 0 0,1-1 1 0 0,-34 18 299 0 0,0 1-1 0 0,2 2 1 0 0,-46 36 0 0 0,-87 90 254 0 0,122-104-1030 0 0,2 2 1 0 0,-39 56-1 0 0,74-93-20 0 0,1 1 0 0 0,1-1 0 0 0,-1 1-1 0 0,-4 17 1 0 0,0-4-2219 0 0,8-19 1126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48.432"/>
    </inkml:context>
    <inkml:brush xml:id="br0">
      <inkml:brushProperty name="width" value="0.05" units="cm"/>
      <inkml:brushProperty name="height" value="0.05" units="cm"/>
    </inkml:brush>
  </inkml:definitions>
  <inkml:trace contextRef="#ctx0" brushRef="#br0">434 0 1276 0 0,'-97'102'2836'0'0,"-120"161"0"0"0,183-218-2754 0 0,20-30-524 0 0,2 1-1 0 0,0 0 1 0 0,1 1 0 0 0,-12 25-1 0 0,16-29-1209 0 0,1-4 18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48.811"/>
    </inkml:context>
    <inkml:brush xml:id="br0">
      <inkml:brushProperty name="width" value="0.05" units="cm"/>
      <inkml:brushProperty name="height" value="0.05" units="cm"/>
    </inkml:brush>
  </inkml:definitions>
  <inkml:trace contextRef="#ctx0" brushRef="#br0">222 0 1820 0 0,'1'0'72'0'0,"0"0"1"0"0,1 1-1 0 0,-1-1 0 0 0,0 0 1 0 0,0 1-1 0 0,0-1 0 0 0,0 1 0 0 0,0-1 1 0 0,0 1-1 0 0,1 0 0 0 0,-1-1 0 0 0,0 1 1 0 0,-1 0-1 0 0,1 0 0 0 0,0-1 1 0 0,0 1-1 0 0,0 0 0 0 0,0 0 0 0 0,-1 0 1 0 0,1 0-1 0 0,0 0 0 0 0,-1 0 0 0 0,2 3 1 0 0,-2-2 12 0 0,0 0 0 0 0,0 1 1 0 0,0-1-1 0 0,0 1 0 0 0,-1-1 1 0 0,1 1-1 0 0,0-1 0 0 0,-1 0 0 0 0,0 1 1 0 0,0-1-1 0 0,-1 3 0 0 0,-14 32 645 0 0,-41 65 0 0 0,6-12-177 0 0,20-31-366 0 0,5-9-1468 0 0,-31 82 0 0 0,56-129 729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39.092"/>
    </inkml:context>
    <inkml:brush xml:id="br0">
      <inkml:brushProperty name="width" value="0.05" units="cm"/>
      <inkml:brushProperty name="height" value="0.05" units="cm"/>
    </inkml:brush>
  </inkml:definitions>
  <inkml:trace contextRef="#ctx0" brushRef="#br0">0 0 1412 0 0,'0'0'1566'0'0,"22"1"13944"0"0,-15 11-14984 0 0,0-1 1 0 0,1 1-1 0 0,1-2 1 0 0,0 1-1 0 0,0-1 0 0 0,1-1 1 0 0,20 17-1 0 0,-26-23-453 0 0,19 17 447 0 0,-6-4-191 0 0,0-2 1 0 0,21 14 0 0 0,65 51 349 0 0,62 55 362 0 0,-79-66-939 0 0,-58-46 32 0 0,36 37 0 0 0,-8-8-87 0 0,114 92 275 0 0,-107-87-282 0 0,-45-39 12 0 0,37 29-1 0 0,-5-5-46 0 0,-36-28 54 0 0,0 0-1 0 0,2-1 1 0 0,29 18-1 0 0,15 15-116 0 0,-19-14 226 0 0,126 95-279 0 0,-28-25 98 0 0,59 44 121 0 0,-187-137-83 0 0,0-1-1 0 0,0 1 1 0 0,15 16-1 0 0,-1-5-21 0 0,-18-15-5 0 0,0-1 0 0 0,-1 2 0 0 0,0-1 0 0 0,1 1 0 0 0,-2 0 0 0 0,10 10 0 0 0,43 42-78 0 0,96 104-64 0 0,-103-108 73 0 0,56 72 299 0 0,-29-22-435 0 0,-76-101 245 0 0,-1 1-8 0 0,43 58-125 0 0,-33-48 80 0 0,52 71-64 0 0,5 3 49 0 0,-67-85 69 0 0,33 36-120 0 0,0 4 208 0 0,-33-40-163 0 0,1 0-16 0 0,4 5 68 0 0,-5-5-12 0 0,21 24-45 0 0,-10-13 12 0 0,-9-10 2452 0 0,5 7-4761 0 0,10 14-17296 0 0,-14-18 18289 0 0,-3-5 1200 0 0,-1 0 0 0 0,1-1 0 0 0,-1 1 0 0 0,1-1 0 0 0,0 1 0 0 0,-1-1 0 0 0,1 1 0 0 0,0-1 0 0 0,-1 1 0 0 0,1-1 0 0 0,0 0 0 0 0,-1 1 0 0 0,1-1 0 0 0,0 0 0 0 0,0 1 0 0 0,-1-1 0 0 0,1 0 0 0 0,0 0-1 0 0,0 0 1 0 0,0 0 0 0 0,1 0 0 0 0,-2 0-150 0 0,3 1-1302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49.165"/>
    </inkml:context>
    <inkml:brush xml:id="br0">
      <inkml:brushProperty name="width" value="0.05" units="cm"/>
      <inkml:brushProperty name="height" value="0.05" units="cm"/>
    </inkml:brush>
  </inkml:definitions>
  <inkml:trace contextRef="#ctx0" brushRef="#br0">174 69 2116 0 0,'-9'52'900'0'0,"-3"-1"0"0"0,-1 0 1 0 0,-41 97-1 0 0,22-64-598 0 0,7-30-412 0 0,-3 12-1327 0 0,27-49-958 0 0,1-14 826 0 0</inkml:trace>
  <inkml:trace contextRef="#ctx0" brushRef="#br0" timeOffset="1">694 1 2016 0 0,'3'3'794'0'0,"-2"-1"-654"0"0,0 1 0 0 0,1 0 0 0 0,-1 0 1 0 0,0 0-1 0 0,0-1 0 0 0,0 1 0 0 0,-1 0 0 0 0,1 0 1 0 0,-1 0-1 0 0,1 1 0 0 0,-1-1 0 0 0,0 0 1 0 0,0 0-1 0 0,-1 0 0 0 0,1 0 0 0 0,-1 0 1 0 0,1 0-1 0 0,-1 0 0 0 0,-2 5 0 0 0,-30 66 762 0 0,26-61-741 0 0,-180 300 554 0 0,179-301-1518 0 0,1 2 0 0 0,0-1 0 0 0,1 1 1 0 0,-6 19-1 0 0,11-31-827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49.534"/>
    </inkml:context>
    <inkml:brush xml:id="br0">
      <inkml:brushProperty name="width" value="0.05" units="cm"/>
      <inkml:brushProperty name="height" value="0.05" units="cm"/>
    </inkml:brush>
  </inkml:definitions>
  <inkml:trace contextRef="#ctx0" brushRef="#br0">188 1 3928 0 0,'0'0'1050'0'0,"2"5"-85"0"0,-1 3-677 0 0,0 0 0 0 0,0 0 0 0 0,0 0 0 0 0,-1 0 0 0 0,-1 1 0 0 0,1-1 0 0 0,-1 0 1 0 0,0 0-1 0 0,-1 0 0 0 0,0 0 0 0 0,-5 13 0 0 0,-8 16 178 0 0,-23 41 0 0 0,12-24-448 0 0,16-35-310 0 0,-1-1 1 0 0,-25 33-1 0 0,-7 13-4401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49.935"/>
    </inkml:context>
    <inkml:brush xml:id="br0">
      <inkml:brushProperty name="width" value="0.05" units="cm"/>
      <inkml:brushProperty name="height" value="0.05" units="cm"/>
    </inkml:brush>
  </inkml:definitions>
  <inkml:trace contextRef="#ctx0" brushRef="#br0">321 148 2764 0 0,'17'-9'2394'0'0,"-17"8"-2288"0"0,0 1 0 0 0,1 0 0 0 0,-1-1 0 0 0,0 1 0 0 0,0 0 0 0 0,1 0 0 0 0,-1-1 0 0 0,0 1 0 0 0,1 0 0 0 0,-1 0 0 0 0,0 0 0 0 0,0-1 0 0 0,1 1 0 0 0,-1 0 0 0 0,0 0 0 0 0,1 0 0 0 0,-1 0 0 0 0,1 0 0 0 0,-1 0 0 0 0,0 0 0 0 0,1 0 0 0 0,-1-1 0 0 0,0 1 0 0 0,1 0 0 0 0,-1 1 0 0 0,0-1 0 0 0,1 0 0 0 0,-1 0-1 0 0,1 0 1 0 0,-1 0 0 0 0,0 0 0 0 0,1 0 0 0 0,-1 0 0 0 0,0 0 0 0 0,1 1 0 0 0,-1-1 0 0 0,0 0 0 0 0,0 0 0 0 0,1 0 0 0 0,-1 1 0 0 0,0-1 0 0 0,1 0 0 0 0,-1 1 0 0 0,0-1 0 0 0,0 0 0 0 0,0 0 0 0 0,1 1 0 0 0,-1-1 0 0 0,0 0 0 0 0,0 1 0 0 0,-2 12 139 0 0,-1-1 1 0 0,-1 0-1 0 0,0 0 1 0 0,-1 0-1 0 0,0-1 1 0 0,-1 1-1 0 0,-12 18 0 0 0,-63 79 803 0 0,46-65-754 0 0,-11 18 16 0 0,-83 100-222 0 0,114-141-1885 0 0,30-28-2805 0 0,18-17-106 0 0,-15 11 4629 0 0,16-13-1845 0 0</inkml:trace>
  <inkml:trace contextRef="#ctx0" brushRef="#br0" timeOffset="1">796 1 3264 0 0,'0'0'2201'0'0,"3"3"-1249"0"0,-2-1-842 0 0,0 0 1 0 0,0 0 0 0 0,0 0 0 0 0,0 1 0 0 0,-1-1-1 0 0,1 0 1 0 0,-1 0 0 0 0,1 0 0 0 0,-1 1 0 0 0,0-1-1 0 0,0 0 1 0 0,0 1 0 0 0,0-1 0 0 0,-1 0-1 0 0,1 0 1 0 0,0 1 0 0 0,-1-1 0 0 0,0 0 0 0 0,1 0-1 0 0,-1 0 1 0 0,0 0 0 0 0,0 0 0 0 0,0 0 0 0 0,0 0-1 0 0,-1 0 1 0 0,1 0 0 0 0,-3 3 0 0 0,-53 65 1058 0 0,43-55-842 0 0,-32 38 178 0 0,-272 334-465 0 0,299-347-2472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51.986"/>
    </inkml:context>
    <inkml:brush xml:id="br0">
      <inkml:brushProperty name="width" value="0.05" units="cm"/>
      <inkml:brushProperty name="height" value="0.05" units="cm"/>
    </inkml:brush>
  </inkml:definitions>
  <inkml:trace contextRef="#ctx0" brushRef="#br0">144 2407 316 0 0,'0'0'5500'0'0,"-2"4"-5223"0"0,-5 16 4198 0 0,4-27-4436 0 0,-2 1-25 0 0,3 4-11 0 0,1-1 1 0 0,-1 1-1 0 0,1 0 1 0 0,0 0-1 0 0,0-1 0 0 0,0 1 1 0 0,0-1-1 0 0,0 1 1 0 0,1 0-1 0 0,-1-1 1 0 0,1 0-1 0 0,-1 1 0 0 0,1-1 1 0 0,0 1-1 0 0,0-5 1 0 0,-5-30 119 0 0,1 4-6 0 0,1-67 1 0 0,-2-49 118 0 0,1-160 120 0 0,-5 215-462 0 0,2 36 131 0 0,5 15 37 0 0,0 27-53 0 0,-1-6 27 0 0,3 3 36 0 0,-28-239-100 0 0,28 255 32 0 0,-4-22-41 0 0,-7-43 338 0 0,-1-84-1 0 0,1 74-238 0 0,8-318 500 0 0,3 324-451 0 0,11 1 66 0 0,-4 0 0 0 0,-2-99 0 0 0,-5 167-174 0 0,0-54 133 0 0,0-11-72 0 0,0 65-123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52.789"/>
    </inkml:context>
    <inkml:brush xml:id="br0">
      <inkml:brushProperty name="width" value="0.05" units="cm"/>
      <inkml:brushProperty name="height" value="0.05" units="cm"/>
    </inkml:brush>
  </inkml:definitions>
  <inkml:trace contextRef="#ctx0" brushRef="#br0">28 40 324 0 0,'-6'-4'51'0'0,"-5"-6"3331"0"0,1-1 2694 0 0,10 11-5984 0 0,0 0 1 0 0,0 0-1 0 0,0-1 0 0 0,0 1 1 0 0,0 0-1 0 0,1-3 2681 0 0,-1 3-2680 0 0,1 0-1 0 0,-1 0 0 0 0,0 0 1 0 0,0 0-1 0 0,0 0 1 0 0,0 0-1 0 0,0 0 1 0 0,0 0-1 0 0,0 0 0 0 0,1 0 1 0 0,-1 0-1 0 0,299-9 2554 0 0,-126 7-2137 0 0,961 3 307 0 0,-1058 1-1276 0 0,-1 3 0 0 0,-1 4-1 0 0,0 3 1 0 0,104 31 0 0 0,-131-30-461 0 0,-27-8-131 0 0,0 1 1 0 0,25 10-1 0 0,-36-11-728 0 0,-1-1 0 0 0,0 1-1 0 0,0 0 1 0 0,12 11 0 0 0,-8-5 282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55.309"/>
    </inkml:context>
    <inkml:brush xml:id="br0">
      <inkml:brushProperty name="width" value="0.05" units="cm"/>
      <inkml:brushProperty name="height" value="0.05" units="cm"/>
    </inkml:brush>
  </inkml:definitions>
  <inkml:trace contextRef="#ctx0" brushRef="#br0">214 998 348 0 0,'0'0'647'0'0,"1"4"-761"0"0,-1-4 129 0 0,0 1 0 0 0,0-1-1 0 0,1 1 1 0 0,-1-1-1 0 0,0 1 1 0 0,0-1 0 0 0,0 1-1 0 0,0-1 1 0 0,0 1-1 0 0,0 0 1 0 0,0-1 0 0 0,0 1-1 0 0,0-1 1 0 0,0 1 0 0 0,0-1-1 0 0,0 1 1 0 0,0-1-1 0 0,0 1 1 0 0,0-1 0 0 0,-1 1-1 0 0,1-1 1 0 0,0 1-1 0 0,0-1 1 0 0,-1 1 0 0 0,1-1-1 0 0,0 1 1 0 0,-1-1-1 0 0,1 1 1 0 0,-8 11 700 0 0,7-12-490 0 0,-14 0 8823 0 0,11-17-8972 0 0,1 0 1 0 0,1 0-1 0 0,0-27 1 0 0,-3-21 94 0 0,-5-7-41 0 0,-23-129 36 0 0,-2-29 0 0 0,26 175-198 0 0,0-13 149 0 0,8 65-109 0 0,0-33 6 0 0,-7-20 258 0 0,8 53 23 0 0,1-17-120 0 0,0 8-30 0 0,-1 9-99 0 0,0 1 0 0 0,0 0-1 0 0,0 0 1 0 0,0 0-1 0 0,1-1 1 0 0,-1 1-1 0 0,1 0 1 0 0,-1 0 0 0 0,1 0-1 0 0,0 0 1 0 0,0 0-1 0 0,0 0 1 0 0,2-3 0 0 0,-1 4-26 0 0,15-13 95 0 0,0-2-221 0 0,-17 8-416 0 0,-28 8 165 0 0,27 0 391 0 0,-8 1-57 0 0,5 1 75 0 0,1-1-46 0 0,0 1 1 0 0,1 0-1 0 0,-1-1 1 0 0,0 1-1 0 0,1 1 1 0 0,-1-1-1 0 0,1 0 0 0 0,0 1 1 0 0,0-1-1 0 0,0 1 1 0 0,0-1-1 0 0,0 1 1 0 0,0 0-1 0 0,1 0 1 0 0,-1 0-1 0 0,1 0 1 0 0,0 0-1 0 0,0 0 0 0 0,0 0 1 0 0,0 1-1 0 0,1-1 1 0 0,-1 0-1 0 0,1 0 1 0 0,0 1-1 0 0,0-1 1 0 0,0 0-1 0 0,0 1 1 0 0,1-1-1 0 0,-1 0 0 0 0,3 6 1 0 0,-2-7 8 0 0,0 0 1 0 0,0 0-1 0 0,0 0 1 0 0,0-1-1 0 0,1 1 1 0 0,-1 0-1 0 0,1-1 0 0 0,-1 0 1 0 0,1 1-1 0 0,0-1 1 0 0,0 0-1 0 0,-1 0 1 0 0,1 1-1 0 0,0-2 0 0 0,0 1 1 0 0,0 0-1 0 0,0 0 1 0 0,0-1-1 0 0,0 1 1 0 0,0-1-1 0 0,1 1 1 0 0,-1-1-1 0 0,0 0 0 0 0,4 0 1 0 0,-2 0 109 0 0,2-2-64 0 0,31-16 72 0 0,-35 17-130 0 0,0 0-1 0 0,-1 0 0 0 0,1 0 1 0 0,0-1-1 0 0,-1 1 1 0 0,1-1-1 0 0,-1 1 0 0 0,1-1 1 0 0,-1 0-1 0 0,0 1 0 0 0,1-1 1 0 0,-1 0-1 0 0,0 0 0 0 0,0 0 1 0 0,0 0-1 0 0,-1 0 0 0 0,1 0 1 0 0,0 0-1 0 0,-1 0 0 0 0,1-2 1 0 0,-1 2-17 0 0,-14-21-234 0 0,13 21 214 0 0,-1 0 0 0 0,1 0 1 0 0,-1 0-1 0 0,0 0 0 0 0,0 0 1 0 0,0 1-1 0 0,0-1 0 0 0,0 1 1 0 0,0-1-1 0 0,-1 1 0 0 0,1 0 1 0 0,0 0-1 0 0,-1 0 1 0 0,1 0-1 0 0,-1 0 0 0 0,1 0 1 0 0,-1 1-1 0 0,1-1 0 0 0,-1 1 1 0 0,1 0-1 0 0,-1 0 0 0 0,0 0 1 0 0,-4 0-1 0 0,3 0-6 0 0,2 0-122 0 0,-4 3 65 0 0,2-3 99 0 0,0 1 0 0 0,1 1 0 0 0,-1-1 0 0 0,1 0 0 0 0,-1 1 0 0 0,1 0 0 0 0,-1 0 0 0 0,1 0 0 0 0,0 0 0 0 0,0 1 0 0 0,0-1 0 0 0,0 1 0 0 0,1-1 0 0 0,-1 1 0 0 0,1 0 0 0 0,-1 0 0 0 0,1 0 0 0 0,0 1 0 0 0,0-1-1 0 0,0 0 1 0 0,1 1 0 0 0,-1 0 0 0 0,1-1 0 0 0,0 1 0 0 0,-1 4 0 0 0,2-7 18 0 0,0 37 510 0 0,0-37-500 0 0,0 0-1 0 0,0 1 1 0 0,1-1 0 0 0,-1 1-1 0 0,1-1 1 0 0,-1 0 0 0 0,1 1-1 0 0,0-1 1 0 0,-1 0-1 0 0,1 1 1 0 0,0-1 0 0 0,0 0-1 0 0,0 0 1 0 0,0 0 0 0 0,0 0-1 0 0,0 0 1 0 0,0 0-1 0 0,0 0 1 0 0,1 0 0 0 0,-1 0-1 0 0,0-1 1 0 0,0 1 0 0 0,1 0-1 0 0,-1-1 1 0 0,1 1-1 0 0,-1-1 1 0 0,0 1 0 0 0,1-1-1 0 0,1 0 1 0 0,1 0-2 0 0,0 0 1 0 0,0-1-1 0 0,-1 1 0 0 0,1-1 0 0 0,0 0 1 0 0,-1 0-1 0 0,1-1 0 0 0,-1 1 1 0 0,1-1-1 0 0,-1 0 0 0 0,0 0 1 0 0,1 0-1 0 0,-1 0 0 0 0,0 0 0 0 0,-1-1 1 0 0,1 1-1 0 0,0-1 0 0 0,-1 0 1 0 0,1 0-1 0 0,-1 0 0 0 0,0 0 1 0 0,3-5-1 0 0,3-4-20 0 0,-1-1 0 0 0,0-1 0 0 0,0 1 0 0 0,6-22 0 0 0,-13 33-45 0 0,0 0 0 0 0,0-1 0 0 0,0 1 0 0 0,0-1 0 0 0,0 1 0 0 0,-1-1 0 0 0,1 1 1 0 0,-1 0-1 0 0,0-1 0 0 0,1 1 0 0 0,-1 0 0 0 0,0 0 0 0 0,0-1 0 0 0,-1 1 0 0 0,-1-2 0 0 0,2 2 6 0 0,1 1 0 0 0,-1-1 0 0 0,0 1 0 0 0,0 0 0 0 0,0 0 0 0 0,0-1 0 0 0,0 1 0 0 0,-1 0 0 0 0,1 0 0 0 0,0 0 0 0 0,0 0 0 0 0,-1 0 0 0 0,1 0 0 0 0,-1 1 0 0 0,1-1 0 0 0,-1 0 0 0 0,1 1 0 0 0,-1-1 0 0 0,1 1 0 0 0,-1 0 0 0 0,1-1 0 0 0,-1 1 0 0 0,0 0 0 0 0,1 0 0 0 0,-1 0 0 0 0,-2 0 0 0 0,0 1-2 0 0,0 1-1 0 0,0-1 1 0 0,0 1 0 0 0,1 0 0 0 0,-1 0 0 0 0,0 1 0 0 0,1-1 0 0 0,-1 1 0 0 0,1 0 0 0 0,0-1 0 0 0,0 1 0 0 0,0 1 0 0 0,0-1 0 0 0,0 0 0 0 0,1 1 0 0 0,-1-1 0 0 0,1 1 0 0 0,0 0 0 0 0,1 0 0 0 0,-3 5 0 0 0,0 1 77 0 0,1 1 0 0 0,0 0 0 0 0,1-1 0 0 0,0 1 1 0 0,1 1-1 0 0,-1 17 0 0 0,2-28-24 0 0,0 1-1 0 0,0 0 1 0 0,0-1 0 0 0,0 1 0 0 0,0-1-1 0 0,0 1 1 0 0,1-1 0 0 0,-1 1 0 0 0,0-1 0 0 0,1 1-1 0 0,-1-1 1 0 0,1 1 0 0 0,0-1 0 0 0,-1 1-1 0 0,1-1 1 0 0,0 0 0 0 0,0 1 0 0 0,0-1-1 0 0,2 2 1 0 0,-2-3-5 0 0,0 1 0 0 0,0-1 0 0 0,0 1-1 0 0,0-1 1 0 0,0 0 0 0 0,0 1 0 0 0,0-1 0 0 0,0 0-1 0 0,0 0 1 0 0,0 0 0 0 0,0 0 0 0 0,0 0-1 0 0,1 0 1 0 0,-1 0 0 0 0,0 0 0 0 0,0-1 0 0 0,0 1-1 0 0,0 0 1 0 0,0-1 0 0 0,2 0 0 0 0,2-1 18 0 0,1-1 0 0 0,-1-1 0 0 0,0 1 1 0 0,1-1-1 0 0,-1 0 0 0 0,-1 0 0 0 0,7-7 0 0 0,-6 6-22 0 0,0 0-4 0 0,-1 0 0 0 0,-1-1 0 0 0,1 1-1 0 0,-1-1 1 0 0,1 1 0 0 0,-2-1 0 0 0,1 0 0 0 0,3-10-1 0 0,-5 14-50 0 0,0 0-1 0 0,0-1 1 0 0,0 1-1 0 0,-1 0 1 0 0,1-1-1 0 0,0 1 1 0 0,-1 0-1 0 0,0-1 1 0 0,1 1-1 0 0,-1-1 1 0 0,0 1-1 0 0,0 0 1 0 0,0-1-1 0 0,-1 1 1 0 0,1-1-1 0 0,0 1 1 0 0,-1 0-1 0 0,0-1 1 0 0,0 1-1 0 0,1 0 1 0 0,-1 0-1 0 0,-1-1 1 0 0,1 1-1 0 0,0 0 1 0 0,0 0-1 0 0,-1 0 1 0 0,-2-2-1 0 0,3 2-168 0 0,-6 7-910 0 0,2-2 962 0 0,2-2 38 0 0,0 0 0 0 0,1 1 0 0 0,-1-1 0 0 0,1 1 0 0 0,-1 0 0 0 0,1 0 1 0 0,0 0-1 0 0,-1 0 0 0 0,1 0 0 0 0,0 0 0 0 0,1 1 0 0 0,-1-1 0 0 0,0 1 0 0 0,1-1 0 0 0,-1 1 1 0 0,1 0-1 0 0,0 0 0 0 0,-2 4 0 0 0,2-1-591 0 0,1 0 0 0 0,-1 0 0 0 0,1 0 0 0 0,0 0 1 0 0,0 0-1 0 0,1 0 0 0 0,0 0 0 0 0,2 6 0 0 0,4 4-838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57.063"/>
    </inkml:context>
    <inkml:brush xml:id="br0">
      <inkml:brushProperty name="width" value="0.05" units="cm"/>
      <inkml:brushProperty name="height" value="0.05" units="cm"/>
    </inkml:brush>
  </inkml:definitions>
  <inkml:trace contextRef="#ctx0" brushRef="#br0">198 1111 1208 0 0,'-8'-1'249'0'0,"-22"-3"46"0"0,22 3 3434 0 0,-6-30-2946 0 0,1-41 503 0 0,2-61-283 0 0,2 46-696 0 0,-9-173 303 0 0,10 189-609 0 0,-6-131 278 0 0,9 27-85 0 0,2 147-175 0 0,2 25-41 0 0,2-24-477 0 0,-2 12 131 0 0,1 15 367 0 0,0 0 0 0 0,0 0 0 0 0,0 0 1 0 0,0 0-1 0 0,0 0 0 0 0,0 0 0 0 0,0 1 0 0 0,0-1 1 0 0,0 0-1 0 0,0 0 0 0 0,0 0 0 0 0,0 0 1 0 0,0 0-1 0 0,0 0 0 0 0,-1 0 0 0 0,1 0 0 0 0,0 0 1 0 0,0 0-1 0 0,0 0 0 0 0,0 0 0 0 0,0 0 0 0 0,0 0 1 0 0,0 0-1 0 0,0 0 0 0 0,0 0 0 0 0,-1 0 0 0 0,1 0 1 0 0,0 0-1 0 0,0 0 0 0 0,0 0 0 0 0,0 0 1 0 0,0 0-1 0 0,0 0 0 0 0,0 0 0 0 0,0 0 0 0 0,0 0 1 0 0,0 0-1 0 0,-1 0 0 0 0,1 0 0 0 0,0 0 0 0 0,0 0 1 0 0,0 0-1 0 0,0 0 0 0 0,0 0 0 0 0,0 0 0 0 0,0-1 1 0 0,0 1-1 0 0,0 0 0 0 0,0 0 0 0 0,0 0 1 0 0,0 0-1 0 0,0 0 0 0 0,0 0 0 0 0,0 0 0 0 0,0 0 1 0 0,-1 0-1 0 0,-23 47 292 0 0,23-41-194 0 0,0 0 0 0 0,0 1 1 0 0,0-1-1 0 0,1 1 1 0 0,0-1-1 0 0,0 1 0 0 0,1 0 1 0 0,0-1-1 0 0,1 7 1 0 0,0-3 29 0 0,0-1 0 0 0,1 0 0 0 0,0-1 0 0 0,0 1 0 0 0,1 0 0 0 0,5 8 0 0 0,-8-14-84 0 0,1-1-1 0 0,-1 1 1 0 0,1 0 0 0 0,0-1 0 0 0,0 0-1 0 0,0 1 1 0 0,0-1 0 0 0,0 0 0 0 0,1 0-1 0 0,-1 0 1 0 0,1 0 0 0 0,-1 0 0 0 0,1-1-1 0 0,0 1 1 0 0,-1-1 0 0 0,1 0 0 0 0,0 0-1 0 0,0 0 1 0 0,0 0 0 0 0,0 0 0 0 0,0-1-1 0 0,0 1 1 0 0,0-1 0 0 0,5 0 0 0 0,-1 0 36 0 0,0 0-48 0 0,-1-1 0 0 0,0 0 0 0 0,0 0 0 0 0,0 0 0 0 0,0-1 0 0 0,0 0 0 0 0,-1 0 1 0 0,1 0-1 0 0,0-1 0 0 0,-1 1 0 0 0,0-2 0 0 0,8-4 0 0 0,-12 7-56 0 0,0 1-1 0 0,0-1 0 0 0,-1 0 1 0 0,1 0-1 0 0,0 1 0 0 0,0-1 1 0 0,0 0-1 0 0,-1 0 0 0 0,1 0 1 0 0,0 0-1 0 0,-1 0 1 0 0,1 0-1 0 0,-1 0 0 0 0,1 0 1 0 0,-1 0-1 0 0,0 0 0 0 0,0 0 1 0 0,1-1-1 0 0,-1 1 1 0 0,0 0-1 0 0,0 0 0 0 0,0 0 1 0 0,0 0-1 0 0,0 0 0 0 0,0-1 1 0 0,0 1-1 0 0,0 0 0 0 0,-1 0 1 0 0,1 0-1 0 0,0 0 1 0 0,-1 0-1 0 0,1 0 0 0 0,-1 0 1 0 0,1 0-1 0 0,-1 0 0 0 0,0 0 1 0 0,1 0-1 0 0,-1 0 1 0 0,0 0-1 0 0,1 0 0 0 0,-1 0 1 0 0,0 1-1 0 0,0-1 0 0 0,0 0 1 0 0,-1 0-1 0 0,-3-4-162 0 0,-1 0 0 0 0,0 0 0 0 0,0 1 0 0 0,0 0 0 0 0,-12-6 0 0 0,15 8 135 0 0,-1 1-1 0 0,0-1 1 0 0,0 1 0 0 0,0 0 0 0 0,0 0 0 0 0,0 0 0 0 0,0 0 0 0 0,-1 1 0 0 0,1 0-1 0 0,0 0 1 0 0,0 0 0 0 0,0 0 0 0 0,0 1 0 0 0,0-1 0 0 0,-1 1 0 0 0,1 0 0 0 0,0 1 0 0 0,0-1-1 0 0,1 1 1 0 0,-1-1 0 0 0,0 1 0 0 0,0 0 0 0 0,-4 4 0 0 0,6-4 119 0 0,0-1-1 0 0,0 1 1 0 0,0 0 0 0 0,1 0 0 0 0,-1 0-1 0 0,1 0 1 0 0,-1 0 0 0 0,1 0-1 0 0,0 0 1 0 0,0 0 0 0 0,0 0 0 0 0,0 1-1 0 0,0-1 1 0 0,0 0 0 0 0,0 1 0 0 0,1-1-1 0 0,0 1 1 0 0,-1-1 0 0 0,1 0-1 0 0,0 1 1 0 0,0-1 0 0 0,0 1 0 0 0,0-1-1 0 0,1 1 1 0 0,-1-1 0 0 0,1 1 0 0 0,0-1-1 0 0,-1 0 1 0 0,1 1 0 0 0,0-1 0 0 0,0 0-1 0 0,0 0 1 0 0,1 0 0 0 0,-1 0-1 0 0,1 0 1 0 0,-1 0 0 0 0,1 0 0 0 0,2 2-1 0 0,-2-1 167 0 0,2-3-150 0 0,1 1 0 0 0,-1-1 0 0 0,0-1 0 0 0,0 1 0 0 0,1 0 0 0 0,-1-1 0 0 0,0 0 0 0 0,0 0 0 0 0,7-3 0 0 0,-9 3-115 0 0,4-2 56 0 0,-1-1 0 0 0,1 0 1 0 0,-1 0-1 0 0,1 0 0 0 0,-1-1 0 0 0,0 0 0 0 0,-1 0 0 0 0,1 0 1 0 0,-1-1-1 0 0,0 1 0 0 0,4-10 0 0 0,-8 14-29 0 0,2-1-104 0 0,-2 1-47 0 0,0 0 140 0 0,0 0 0 0 0,0 0 0 0 0,-1 0-1 0 0,1 0 1 0 0,0 0 0 0 0,-1 0 0 0 0,1 0 0 0 0,0 0 0 0 0,-1 0-1 0 0,1 1 1 0 0,-1-1 0 0 0,1 0 0 0 0,-1 0 0 0 0,0 0 0 0 0,1 1-1 0 0,-1-1 1 0 0,0 0 0 0 0,1 1 0 0 0,-1-1 0 0 0,0 0 0 0 0,0 1-1 0 0,0-1 1 0 0,0 1 0 0 0,0 0 0 0 0,1-1 0 0 0,-1 1 0 0 0,0-1 0 0 0,0 1-1 0 0,0 0 1 0 0,0 0 0 0 0,0 0 0 0 0,0 0 0 0 0,0 0 0 0 0,0 0-1 0 0,0 0 1 0 0,0 0 0 0 0,0 0 0 0 0,0 0 0 0 0,0 0 0 0 0,0 0-1 0 0,0 1 1 0 0,-2 0 0 0 0,-38 12-468 0 0,35-9 531 0 0,0 0 0 0 0,0 0 0 0 0,1 0 0 0 0,-1 1-1 0 0,1 0 1 0 0,0 0 0 0 0,1 1 0 0 0,-1 0 0 0 0,1-1 0 0 0,1 1 0 0 0,-1 0 0 0 0,1 1-1 0 0,0-1 1 0 0,0 1 0 0 0,-4 12 0 0 0,7-18-35 0 0,0-1 0 0 0,0 1-1 0 0,0-1 1 0 0,-1 1 0 0 0,1-1 0 0 0,0 1 0 0 0,0-1-1 0 0,0 1 1 0 0,0-1 0 0 0,0 1 0 0 0,0-1-1 0 0,0 1 1 0 0,0-1 0 0 0,0 1 0 0 0,0-1 0 0 0,0 1-1 0 0,1-1 1 0 0,-1 1 0 0 0,0-1 0 0 0,0 1-1 0 0,0-1 1 0 0,1 1 0 0 0,-1-1 0 0 0,0 0 0 0 0,0 1-1 0 0,1-1 1 0 0,-1 1 0 0 0,0-1 0 0 0,1 0-1 0 0,-1 1 1 0 0,1-1 0 0 0,-1 1 0 0 0,18-2 347 0 0,-14-1-340 0 0,-1 1 0 0 0,1 0 0 0 0,-1-1 0 0 0,0 0 0 0 0,0 0 0 0 0,1 0 0 0 0,-1 0 0 0 0,-1 0 0 0 0,1-1 0 0 0,3-2 0 0 0,1-5-24 0 0,-1 0 0 0 0,0 0 0 0 0,0 0 0 0 0,0-1 1 0 0,-2 1-1 0 0,1-1 0 0 0,-1-1 0 0 0,2-12 0 0 0,-6 22-18 0 0,0 1 1 0 0,0 0-1 0 0,0-1 0 0 0,0 1 1 0 0,-1 0-1 0 0,1-1 0 0 0,-1 1 1 0 0,1 0-1 0 0,-1 0 0 0 0,1-1 1 0 0,-1 1-1 0 0,0 0 0 0 0,1 0 1 0 0,-1 0-1 0 0,0 0 0 0 0,0 0 1 0 0,0 0-1 0 0,0 0 1 0 0,0 0-1 0 0,0 0 0 0 0,0 0 1 0 0,0 1-1 0 0,0-1 0 0 0,0 0 1 0 0,-3 0-1 0 0,2-1-36 0 0,-1 1 0 0 0,1 0 0 0 0,0 0 1 0 0,-1 0-1 0 0,1 0 0 0 0,-1 1 0 0 0,0-1 0 0 0,1 1 0 0 0,-1-1 1 0 0,0 1-1 0 0,1 0 0 0 0,-6 0 0 0 0,4 1 59 0 0,-1 1 1 0 0,1-1-1 0 0,0 1 0 0 0,0 0 0 0 0,0 0 1 0 0,0 0-1 0 0,1 0 0 0 0,-1 1 1 0 0,0-1-1 0 0,1 1 0 0 0,0 0 0 0 0,-1 0 1 0 0,1 1-1 0 0,1-1 0 0 0,-1 0 1 0 0,0 1-1 0 0,1 0 0 0 0,0 0 0 0 0,0 0 1 0 0,0 0-1 0 0,0 0 0 0 0,0 0 1 0 0,1 0-1 0 0,0 0 0 0 0,0 1 0 0 0,-1 6 1 0 0,2-9 33 0 0,0 0 1 0 0,0-1-1 0 0,0 1 1 0 0,0 0-1 0 0,0 0 0 0 0,0 0 1 0 0,1 0-1 0 0,-1-1 1 0 0,1 1-1 0 0,-1 0 1 0 0,1 0-1 0 0,0-1 1 0 0,0 1-1 0 0,0 0 1 0 0,0-1-1 0 0,0 1 0 0 0,0-1 1 0 0,0 1-1 0 0,0-1 1 0 0,0 0-1 0 0,1 1 1 0 0,-1-1-1 0 0,1 0 1 0 0,-1 0-1 0 0,1 0 1 0 0,-1 0-1 0 0,1 0 1 0 0,0 0-1 0 0,-1-1 0 0 0,1 1 1 0 0,0 0-1 0 0,-1-1 1 0 0,1 1-1 0 0,0-1 1 0 0,0 0-1 0 0,0 0 1 0 0,0 1-1 0 0,3-2 1 0 0,-1 1 64 0 0,0-3-42 0 0,5-4-2 0 0,-1 0 0 0 0,0-1 0 0 0,-1 0 1 0 0,0 0-1 0 0,0-1 0 0 0,6-9 1 0 0,9-13 131 0 0,-20 28-207 0 0,0 0 1 0 0,0 0-1 0 0,-1 0 0 0 0,1-1 1 0 0,-1 1-1 0 0,0 0 1 0 0,0-1-1 0 0,0 1 1 0 0,0-1-1 0 0,-1 1 1 0 0,1-1-1 0 0,-1 1 1 0 0,0-1-1 0 0,0 1 1 0 0,0-1-1 0 0,-2-6 1 0 0,2 8-24 0 0,-1 0 1 0 0,1 0 0 0 0,-1 0 0 0 0,1 0-1 0 0,-1 0 1 0 0,0 0 0 0 0,1 0 0 0 0,-1 0-1 0 0,0 0 1 0 0,-1 0 0 0 0,1 0 0 0 0,0 1-1 0 0,0-1 1 0 0,-1 1 0 0 0,1-1 0 0 0,-1 1-1 0 0,1-1 1 0 0,-1 1 0 0 0,0 0-1 0 0,1 0 1 0 0,-1-1 0 0 0,0 1 0 0 0,0 1-1 0 0,0-1 1 0 0,0 0 0 0 0,0 0 0 0 0,0 1-1 0 0,-4-1 1 0 0,1 0-47 0 0,0 2 0 0 0,0-1 1 0 0,0 0-1 0 0,0 1 0 0 0,0 0 0 0 0,0 0 0 0 0,0 1 0 0 0,0-1 1 0 0,0 1-1 0 0,1 0 0 0 0,-6 3 0 0 0,7-3 14 0 0,1-1 0 0 0,-1 1 1 0 0,1 0-1 0 0,-1 0 0 0 0,1 0 0 0 0,0 0 0 0 0,0 1 1 0 0,0-1-1 0 0,0 1 0 0 0,0-1 0 0 0,0 1 0 0 0,1 0 1 0 0,-1-1-1 0 0,1 1 0 0 0,0 0 0 0 0,0 0 0 0 0,0 0 1 0 0,0 0-1 0 0,0 0 0 0 0,1 0 0 0 0,-1 0 0 0 0,1 6 1 0 0,0-2-277 0 0,0 0 1 0 0,1-1 0 0 0,0 1-1 0 0,0-1 1 0 0,0 1 0 0 0,1-1-1 0 0,0 0 1 0 0,0 0 0 0 0,1 0-1 0 0,0 0 1 0 0,0 0 0 0 0,0 0-1 0 0,1-1 1 0 0,-1 1 0 0 0,1-1-1 0 0,1 0 1 0 0,-1 0 0 0 0,1-1-1 0 0,7 7 1 0 0,7 2-1296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8:58.855"/>
    </inkml:context>
    <inkml:brush xml:id="br0">
      <inkml:brushProperty name="width" value="0.05" units="cm"/>
      <inkml:brushProperty name="height" value="0.05" units="cm"/>
    </inkml:brush>
  </inkml:definitions>
  <inkml:trace contextRef="#ctx0" brushRef="#br0">46 954 284 0 0,'0'0'7361'0'0,"3"-6"-7191"0"0,5-15 30 0 0,0-1 0 0 0,-1 0 0 0 0,-2 0-1 0 0,0 0 1 0 0,3-46 0 0 0,-2-125 406 0 0,-6 181-566 0 0,-18-258 338 0 0,14 224-337 0 0,2 40-27 0 0,1-1 0 0 0,1 0 0 0 0,-1 0 0 0 0,1 0 0 0 0,0 0 0 0 0,2-10 0 0 0,-1 9 21 0 0,4-124-221 0 0,-5 130 153 0 0,0 0 0 0 0,0 0 1 0 0,-1 0-1 0 0,1 0 0 0 0,-1-1 0 0 0,0 1 0 0 0,1 0 0 0 0,-1 1 0 0 0,0-1 0 0 0,0 0 0 0 0,0 0 1 0 0,0 0-1 0 0,-1 0 0 0 0,1 1 0 0 0,0-1 0 0 0,-1 1 0 0 0,-1-3 0 0 0,0 3 65 0 0,3 1-33 0 0,-1-1 1 0 0,1 1 0 0 0,-1-1-1 0 0,1 1 1 0 0,-1 0-1 0 0,0-1 1 0 0,1 1 0 0 0,-1 0-1 0 0,1-1 1 0 0,-1 1 0 0 0,0 0-1 0 0,1 0 1 0 0,-1 0 0 0 0,0 0-1 0 0,1 0 1 0 0,-1 0 0 0 0,0 0-1 0 0,1 0 1 0 0,-1 0 0 0 0,0 0-1 0 0,1 0 1 0 0,-1 0 0 0 0,0 0-1 0 0,1 0 1 0 0,-1 1 0 0 0,0-1-1 0 0,1 0 1 0 0,-1 0 0 0 0,1 1-1 0 0,-1-1 1 0 0,1 0 0 0 0,-1 1-1 0 0,0-1 1 0 0,0 1 0 0 0,-17 7 7 0 0,13-5 80 0 0,5 1-19 0 0,0 0 0 0 0,1-1 0 0 0,0 1 0 0 0,-1 0 0 0 0,1-1 0 0 0,1 1 0 0 0,-1 0 0 0 0,0-1 0 0 0,1 0 0 0 0,0 1 0 0 0,0-1 1 0 0,0 0-1 0 0,0 0 0 0 0,0 0 0 0 0,1 0 0 0 0,-1 0 0 0 0,1-1 0 0 0,0 1 0 0 0,-1-1 0 0 0,1 1 0 0 0,1-1 0 0 0,-1 0 0 0 0,0 0 1 0 0,0-1-1 0 0,1 1 0 0 0,-1-1 0 0 0,1 1 0 0 0,-1-1 0 0 0,1 0 0 0 0,0 0 0 0 0,-1-1 0 0 0,1 1 0 0 0,0-1 0 0 0,4 0 0 0 0,-5 0 41 0 0,2-1-22 0 0,-3 1-84 0 0,1 0 0 0 0,-1 0-1 0 0,1-1 1 0 0,-1 1-1 0 0,0-1 1 0 0,1 1-1 0 0,-1-1 1 0 0,0 0-1 0 0,0 0 1 0 0,1 0-1 0 0,-1-1 1 0 0,0 1-1 0 0,0 0 1 0 0,0-1 0 0 0,0 1-1 0 0,-1-1 1 0 0,1 0-1 0 0,0 1 1 0 0,-1-1-1 0 0,1 0 1 0 0,-1 0-1 0 0,1 0 1 0 0,-1 0-1 0 0,0-1 1 0 0,0 1-1 0 0,0 0 1 0 0,0 0 0 0 0,0-1-1 0 0,-1 1 1 0 0,1 0-1 0 0,-1-1 1 0 0,1 1-1 0 0,-1-1 1 0 0,0 1-1 0 0,0-1 1 0 0,0 1-1 0 0,0 0 1 0 0,-1-1 0 0 0,1 1-1 0 0,-1-1 1 0 0,-1-3-1 0 0,1 4-30 0 0,0 0 0 0 0,0 0-1 0 0,0 0 1 0 0,-1 0 0 0 0,1 0-1 0 0,-1 0 1 0 0,0 1 0 0 0,1-1 0 0 0,-1 1-1 0 0,0-1 1 0 0,0 1 0 0 0,0 0 0 0 0,0 0-1 0 0,0 0 1 0 0,0 0 0 0 0,0 0-1 0 0,0 0 1 0 0,0 0 0 0 0,0 1 0 0 0,-3-1-1 0 0,-37-4-345 0 0,39 5 365 0 0,0 0-1 0 0,0 1 1 0 0,0-1 0 0 0,0 1 0 0 0,0-1-1 0 0,0 1 1 0 0,0 0 0 0 0,0 0 0 0 0,0 0-1 0 0,0 1 1 0 0,0-1 0 0 0,0 1 0 0 0,1-1-1 0 0,-1 1 1 0 0,1 0 0 0 0,-1 0-1 0 0,1 0 1 0 0,0 0 0 0 0,0 1 0 0 0,0-1-1 0 0,0 0 1 0 0,0 1 0 0 0,0 0 0 0 0,1-1-1 0 0,-1 1 1 0 0,-1 6 0 0 0,0-3 95 0 0,1 0 0 0 0,1 0 0 0 0,-1 0 0 0 0,1 0 0 0 0,0 1 0 0 0,1-1 0 0 0,0 1 0 0 0,0-1 0 0 0,0 0 0 0 0,2 11 0 0 0,-2-15-53 0 0,1-1 0 0 0,-1 1 0 0 0,1 0 1 0 0,0-1-1 0 0,0 1 0 0 0,-1-1 0 0 0,1 1 0 0 0,0-1 0 0 0,0 1 0 0 0,0-1 0 0 0,1 0 1 0 0,-1 1-1 0 0,0-1 0 0 0,0 0 0 0 0,1 0 0 0 0,-1 0 0 0 0,1 0 0 0 0,-1 0 0 0 0,1 0 0 0 0,-1-1 1 0 0,1 1-1 0 0,-1 0 0 0 0,1-1 0 0 0,0 1 0 0 0,-1-1 0 0 0,1 1 0 0 0,2-1 0 0 0,31 0 242 0 0,-35 0-274 0 0,6-1 55 0 0,0-1 1 0 0,-1 1-1 0 0,1-1 1 0 0,-1 0-1 0 0,10-6 1 0 0,4 0 42 0 0,-16 6-85 0 0,-1 0 0 0 0,1 0 1 0 0,0 0-1 0 0,0 0 0 0 0,-1-1 0 0 0,1 1 1 0 0,-1-1-1 0 0,0 1 0 0 0,0-1 0 0 0,0 0 0 0 0,0 0 1 0 0,1-4-1 0 0,5-5-55 0 0,-7 11 24 0 0,-1 0-1 0 0,1 0 1 0 0,-1 0 0 0 0,1 0 0 0 0,-1 0-1 0 0,0 0 1 0 0,1 0 0 0 0,-1-1 0 0 0,0 1-1 0 0,0 0 1 0 0,0 0 0 0 0,0 0 0 0 0,0 0-1 0 0,0 0 1 0 0,0-1 0 0 0,-1 1 0 0 0,1 0-1 0 0,0 0 1 0 0,-1 0 0 0 0,1 0 0 0 0,-1 0-1 0 0,1 0 1 0 0,-1 0 0 0 0,1 0 0 0 0,-2-2-1 0 0,-16-19-338 0 0,15 21 303 0 0,0 0 1 0 0,1 0-1 0 0,-1 0 0 0 0,0 0 0 0 0,0 1 0 0 0,1-1 0 0 0,-1 1 1 0 0,0 0-1 0 0,0 0 0 0 0,0 0 0 0 0,0 0 0 0 0,0 0 1 0 0,0 1-1 0 0,1-1 0 0 0,-1 1 0 0 0,0 0 0 0 0,-5 1 0 0 0,4 0 97 0 0,2-1-59 0 0,0 0 0 0 0,0 0 0 0 0,0 0 0 0 0,1 1 0 0 0,-1-1 0 0 0,0 0-1 0 0,0 1 1 0 0,1 0 0 0 0,-1-1 0 0 0,1 1 0 0 0,0 0 0 0 0,-1 0 0 0 0,1 0 0 0 0,-2 4-1 0 0,2-4-5 0 0,-4 13 73 0 0,5-11-17 0 0,-1 1 0 0 0,1-1 0 0 0,0 0 0 0 0,0 0 0 0 0,0 0 0 0 0,1 1 0 0 0,-1-1 0 0 0,1 0 0 0 0,0 0 0 0 0,0 0 0 0 0,0 0 0 0 0,1 0 0 0 0,0 0 0 0 0,0 0 0 0 0,0-1 0 0 0,0 1 0 0 0,0-1 0 0 0,0 1 0 0 0,5 3 0 0 0,-6-6-29 0 0,1 0 0 0 0,0 0 0 0 0,0-1 0 0 0,-1 1 0 0 0,1-1 0 0 0,0 0 0 0 0,0 1 1 0 0,0-1-1 0 0,0 0 0 0 0,0 0 0 0 0,-1 0 0 0 0,1 0 0 0 0,0 0 0 0 0,0-1 0 0 0,0 1 0 0 0,0 0 0 0 0,-1-1 0 0 0,1 1 0 0 0,0-1 1 0 0,0 0-1 0 0,-1 0 0 0 0,1 0 0 0 0,2-1 0 0 0,1-1 15 0 0,-1 1 0 0 0,1-1 0 0 0,-1 0 0 0 0,1 0 0 0 0,-1-1 0 0 0,7-7 0 0 0,-7 7-30 0 0,-2 1 1 0 0,1-1 0 0 0,0 0-1 0 0,-1-1 1 0 0,0 1 0 0 0,0 0-1 0 0,0-1 1 0 0,2-5 0 0 0,-4 8-17 0 0,0 0 1 0 0,0 0-1 0 0,0 0 1 0 0,0 1-1 0 0,0-1 1 0 0,0 0-1 0 0,-1 0 1 0 0,1 1-1 0 0,-1-1 1 0 0,1 0-1 0 0,-1 0 1 0 0,0 1-1 0 0,1-1 1 0 0,-1 1-1 0 0,-1-2 1 0 0,-1 1-15 0 0,-1 0 0 0 0,1 1 0 0 0,0-1 1 0 0,-1 1-1 0 0,1 0 0 0 0,-1 0 0 0 0,1 1 0 0 0,-1-1 1 0 0,1 1-1 0 0,-1-1 0 0 0,1 1 0 0 0,-1 0 0 0 0,0 0 0 0 0,1 1 1 0 0,-1-1-1 0 0,1 1 0 0 0,-1 0 0 0 0,-4 1 0 0 0,-1 2-12 0 0,1 0 0 0 0,0 0-1 0 0,0 0 1 0 0,0 1-1 0 0,0 0 1 0 0,1 1-1 0 0,-9 7 1 0 0,13-10 84 0 0,0 0 1 0 0,0 1-1 0 0,0 0 1 0 0,0 0-1 0 0,1 0 1 0 0,-1 0-1 0 0,1 0 1 0 0,0 0-1 0 0,0 0 1 0 0,1 1-1 0 0,-1-1 0 0 0,1 1 1 0 0,0-1-1 0 0,0 1 1 0 0,1 0-1 0 0,-1 7 1 0 0,1-9 94 0 0,1-2-106 0 0,-1 0 1 0 0,1-1 0 0 0,0 1 0 0 0,-1 0-1 0 0,1-1 1 0 0,0 1 0 0 0,0 0-1 0 0,0-1 1 0 0,0 1 0 0 0,-1-1-1 0 0,1 0 1 0 0,0 1 0 0 0,0-1-1 0 0,0 0 1 0 0,0 1 0 0 0,0-1 0 0 0,0 0-1 0 0,0 0 1 0 0,0 0 0 0 0,0 0-1 0 0,0 0 1 0 0,0 0 0 0 0,0 0-1 0 0,0 0 1 0 0,2-1 0 0 0,3-1-5 0 0,-1 0 0 0 0,0-1 1 0 0,0 0-1 0 0,0 0 0 0 0,0 0 1 0 0,0 0-1 0 0,0-1 0 0 0,-1 0 1 0 0,1 0-1 0 0,-1 0 0 0 0,-1-1 1 0 0,1 1-1 0 0,5-10 1 0 0,-2 3-3 0 0,-6 10-42 0 0,0 0 1 0 0,0 0 0 0 0,0 0 0 0 0,0 0-1 0 0,0 0 1 0 0,0 0 0 0 0,0-1 0 0 0,0 1-1 0 0,-1 0 1 0 0,1 0 0 0 0,-1-1 0 0 0,1 1-1 0 0,-1 0 1 0 0,1-1 0 0 0,-1 1-1 0 0,0 0 1 0 0,1-1 0 0 0,-1 1 0 0 0,0-1-1 0 0,0 1 1 0 0,0-1 0 0 0,0 1 0 0 0,0 0-1 0 0,-1-1 1 0 0,1 1 0 0 0,0-1 0 0 0,-1 1-1 0 0,1 0 1 0 0,-1-1 0 0 0,1 1-1 0 0,-1 0 1 0 0,1 0 0 0 0,-1-1 0 0 0,-1 0-1 0 0,-3-1-342 0 0,0 0 0 0 0,0 1 0 0 0,0 0 0 0 0,0 0 0 0 0,-1 0 0 0 0,-8-1 0 0 0,11 3-375 0 0,-20 8-784 0 0,22-8 1372 0 0,0 1-1 0 0,0-1 1 0 0,1 1 0 0 0,-1-1 0 0 0,0 1-1 0 0,0-1 1 0 0,1 1 0 0 0,-1 0 0 0 0,0-1-1 0 0,0 1 1 0 0,1 0 0 0 0,-1 0 0 0 0,1 0-1 0 0,-1-1 1 0 0,1 1 0 0 0,-1 0 0 0 0,1 0-1 0 0,0 0 1 0 0,-1 0 0 0 0,1 0 0 0 0,0 0-1 0 0,0 0 1 0 0,0 0 0 0 0,-1 0 0 0 0,1 0-1 0 0,0 0 1 0 0,1 1 0 0 0,-1 17-1438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00.814"/>
    </inkml:context>
    <inkml:brush xml:id="br0">
      <inkml:brushProperty name="width" value="0.05" units="cm"/>
      <inkml:brushProperty name="height" value="0.05" units="cm"/>
    </inkml:brush>
  </inkml:definitions>
  <inkml:trace contextRef="#ctx0" brushRef="#br0">106 1135 716 0 0,'0'0'3056'0'0,"1"-22"-1841"0"0,3-3-844 0 0,-2 1 0 0 0,0-30 0 0 0,3-32 183 0 0,2 0-213 0 0,-4-102 0 0 0,-3 121-244 0 0,-2 27 41 0 0,-10-57 1 0 0,6 58-64 0 0,-1-59 1 0 0,-2-46-144 0 0,4 107 36 0 0,4-78-45 0 0,1 112 86 0 0,0 0-255 0 0,-2-3 241 0 0,0 10-366 0 0,1 15 348 0 0,2-1 1 0 0,0 1 0 0 0,1-1 0 0 0,1 0 0 0 0,9 30-1 0 0,-11-46 75 0 0,1 1 0 0 0,-1-1 0 0 0,1 0 0 0 0,-1 1 0 0 0,1-1 0 0 0,0 0 0 0 0,0 0 0 0 0,0 0 0 0 0,0 0 0 0 0,0-1 0 0 0,1 1 0 0 0,-1-1 0 0 0,0 1 0 0 0,1-1 0 0 0,-1 0 0 0 0,6 2 0 0 0,-5-1 104 0 0,1-3-125 0 0,0 1 0 0 0,-1 0 0 0 0,1-1 1 0 0,-1 1-1 0 0,0-1 0 0 0,1 0 0 0 0,-1 0 0 0 0,0-1 0 0 0,1 1 0 0 0,4-3 0 0 0,-7 3-27 0 0,0 0-1 0 0,0 1 1 0 0,0-1 0 0 0,-1 0 0 0 0,1 0-1 0 0,0 0 1 0 0,0 0 0 0 0,0 0 0 0 0,-1 0-1 0 0,1 0 1 0 0,-1 0 0 0 0,1 0 0 0 0,-1 0-1 0 0,1 0 1 0 0,-1 0 0 0 0,1 0 0 0 0,-1 0-1 0 0,0 0 1 0 0,0-1 0 0 0,1 1 0 0 0,-1 0 0 0 0,0 0-1 0 0,0 0 1 0 0,0-1 0 0 0,-1 1 0 0 0,1 0-1 0 0,0 0 1 0 0,0 0 0 0 0,0 0 0 0 0,-1-1-1 0 0,1 1 1 0 0,-1-1 0 0 0,-1 0-13 0 0,0 0-1 0 0,-1 0 1 0 0,1 0 0 0 0,0 0 0 0 0,-1 0 0 0 0,1 1 0 0 0,-1-1-1 0 0,0 1 1 0 0,1 0 0 0 0,-1 0 0 0 0,0 0 0 0 0,-4-1-1 0 0,-9-2-61 0 0,-1 0 0 0 0,0 2 0 0 0,-27-1 0 0 0,41 2 90 0 0,0 1 1 0 0,1 0-1 0 0,-1 0 1 0 0,1 0-1 0 0,-1 1 1 0 0,1-1-1 0 0,-1 1 1 0 0,1-1-1 0 0,-1 1 1 0 0,1 0-1 0 0,-1 0 1 0 0,1 0-1 0 0,0 0 1 0 0,-1 0-1 0 0,1 1 1 0 0,0-1-1 0 0,0 1 1 0 0,0-1 0 0 0,0 1-1 0 0,0 0 1 0 0,0 0-1 0 0,1 0 1 0 0,-1 0-1 0 0,1 0 1 0 0,-1 0-1 0 0,1 0 1 0 0,0 0-1 0 0,-2 4 1 0 0,2-3 44 0 0,1 0 0 0 0,-1 0 1 0 0,1 0-1 0 0,0 0 0 0 0,0 0 1 0 0,0 0-1 0 0,0 0 1 0 0,0 0-1 0 0,1 0 0 0 0,-1 0 1 0 0,1 0-1 0 0,0 0 0 0 0,0 0 1 0 0,0 0-1 0 0,0-1 0 0 0,1 1 1 0 0,-1 0-1 0 0,1-1 0 0 0,0 1 1 0 0,-1-1-1 0 0,1 0 1 0 0,3 3-1 0 0,-4-3-8 0 0,1 0 0 0 0,0 0 0 0 0,0-1 0 0 0,0 1 0 0 0,0 0 0 0 0,1-1 0 0 0,-1 0 1 0 0,0 1-1 0 0,1-1 0 0 0,-1 0 0 0 0,1 0 0 0 0,-1-1 0 0 0,1 1 0 0 0,-1 0 0 0 0,1-1 0 0 0,0 0 0 0 0,-1 1 0 0 0,1-1 0 0 0,0 0 0 0 0,-1 0 1 0 0,1-1-1 0 0,0 1 0 0 0,-1 0 0 0 0,1-1 0 0 0,-1 0 0 0 0,1 1 0 0 0,-1-1 0 0 0,1 0 0 0 0,-1 0 0 0 0,5-3 0 0 0,2-2 12 0 0,0 0 0 0 0,0-1 0 0 0,0 0-1 0 0,-1-1 1 0 0,9-9 0 0 0,-10 9-22 0 0,-6 7-75 0 0,1-1 0 0 0,-1 0-1 0 0,0 1 1 0 0,-1-1-1 0 0,1 0 1 0 0,0 0 0 0 0,0 0-1 0 0,-1 0 1 0 0,1 0-1 0 0,-1 0 1 0 0,0 0 0 0 0,1 0-1 0 0,-1 0 1 0 0,0 0-1 0 0,0 0 1 0 0,0 0 0 0 0,0 0-1 0 0,-1 0 1 0 0,1 0-1 0 0,-1 0 1 0 0,1 0 0 0 0,-1 1-1 0 0,0-1 1 0 0,1 0-1 0 0,-1 0 1 0 0,0 0 0 0 0,0 0-1 0 0,-2-1 1 0 0,-1 1 5 0 0,0 0 0 0 0,0 1 0 0 0,0-1-1 0 0,0 1 1 0 0,0 0 0 0 0,-1 0 0 0 0,1 1 0 0 0,0-1 0 0 0,-1 1 0 0 0,1 0 0 0 0,-1 0 0 0 0,1 0 0 0 0,0 1 0 0 0,-1-1 0 0 0,1 1 0 0 0,0 0 0 0 0,0 0 0 0 0,-1 1-1 0 0,1-1 1 0 0,0 1 0 0 0,0 0 0 0 0,1 0 0 0 0,-1 1 0 0 0,0-1 0 0 0,1 1 0 0 0,-1-1 0 0 0,1 1 0 0 0,0 0 0 0 0,0 1 0 0 0,0-1 0 0 0,0 0 0 0 0,0 1 0 0 0,1-1 0 0 0,0 1-1 0 0,0 0 1 0 0,0 0 0 0 0,0 0 0 0 0,0 0 0 0 0,1 0 0 0 0,0 1 0 0 0,0-1 0 0 0,-1 7 0 0 0,3-7 44 0 0,-1 1-1 0 0,1-1 1 0 0,0 0 0 0 0,1 1 0 0 0,-1-1 0 0 0,1 0-1 0 0,0 0 1 0 0,0 0 0 0 0,0 0 0 0 0,0 0-1 0 0,1 0 1 0 0,0-1 0 0 0,-1 1 0 0 0,1-1-1 0 0,5 5 1 0 0,-6-6-4 0 0,0 0 0 0 0,0 0 0 0 0,0-1 0 0 0,1 1 0 0 0,-1 0 0 0 0,0-1-1 0 0,1 1 1 0 0,-1-1 0 0 0,1 0 0 0 0,-1 0 0 0 0,1 0 0 0 0,0 0 0 0 0,-1 0 0 0 0,1 0 0 0 0,0-1-1 0 0,0 1 1 0 0,-1-1 0 0 0,1 0 0 0 0,0 0 0 0 0,0 0 0 0 0,0 0 0 0 0,-1-1 0 0 0,1 1 0 0 0,0-1-1 0 0,3-1 1 0 0,1-2-6 0 0,-1 0-1 0 0,0 0 1 0 0,0-1-1 0 0,0 0 1 0 0,-1 0-1 0 0,0 0 0 0 0,0-1 1 0 0,0 0-1 0 0,0 0 1 0 0,-1 0-1 0 0,0 0 1 0 0,-1-1-1 0 0,1 1 0 0 0,-1-1 1 0 0,0 0-1 0 0,2-11 1 0 0,-4 14-36 0 0,0 1 0 0 0,0-1 0 0 0,0 1 0 0 0,-1-1 0 0 0,1 0 0 0 0,-1 1 0 0 0,0-1 0 0 0,0 0 0 0 0,-1 1 0 0 0,1-1 1 0 0,-1 0-1 0 0,1 1 0 0 0,-1-1 0 0 0,-1 1 0 0 0,1-1 0 0 0,0 1 0 0 0,-1 0 0 0 0,1-1 0 0 0,-1 1 0 0 0,0 0 0 0 0,0 0 0 0 0,0 0 1 0 0,-1 0-1 0 0,1 1 0 0 0,-1-1 0 0 0,0 0 0 0 0,1 1 0 0 0,-1 0 0 0 0,0 0 0 0 0,0 0 0 0 0,-1 0 0 0 0,1 0 0 0 0,0 1 0 0 0,0-1 0 0 0,-1 1 1 0 0,-6-2-1 0 0,7 2 12 0 0,0 1 0 0 0,0-1 0 0 0,-1 1 0 0 0,1-1 0 0 0,0 1 0 0 0,0 0 0 0 0,-1 0 1 0 0,1 1-1 0 0,0-1 0 0 0,0 1 0 0 0,-1-1 0 0 0,1 1 0 0 0,0 0 0 0 0,0 0 0 0 0,0 1 0 0 0,0-1 1 0 0,0 1-1 0 0,0-1 0 0 0,1 1 0 0 0,-1 0 0 0 0,0 0 0 0 0,1 0 0 0 0,0 0 0 0 0,-1 0 0 0 0,1 1 1 0 0,0-1-1 0 0,0 1 0 0 0,0 0 0 0 0,0-1 0 0 0,1 1 0 0 0,-1 0 0 0 0,1 0 0 0 0,0 0 0 0 0,0 0 1 0 0,0 0-1 0 0,0 0 0 0 0,0 1 0 0 0,0-1 0 0 0,1 0 0 0 0,0 6 0 0 0,-1-3 47 0 0,1-1-1 0 0,0 1 1 0 0,0-1-1 0 0,1 1 1 0 0,-1-1 0 0 0,1 1-1 0 0,1-1 1 0 0,-1 1-1 0 0,1-1 1 0 0,0 0-1 0 0,0 0 1 0 0,0 0 0 0 0,1 0-1 0 0,-1 0 1 0 0,1 0-1 0 0,1 0 1 0 0,-1-1-1 0 0,1 0 1 0 0,-1 0 0 0 0,1 0-1 0 0,0 0 1 0 0,1 0-1 0 0,-1-1 1 0 0,1 0-1 0 0,5 4 1 0 0,-8-7 28 0 0,21-1 64 0 0,-20 0-102 0 0,1-1 0 0 0,-1 1 0 0 0,0-1 0 0 0,0 1 0 0 0,1-1 0 0 0,-1 0 0 0 0,0 0 0 0 0,0-1 0 0 0,-1 1 0 0 0,1-1 0 0 0,0 1 0 0 0,-1-1 0 0 0,0 0 0 0 0,1 0 0 0 0,-1 0 1 0 0,0 0-1 0 0,0 0 0 0 0,1-4 0 0 0,-2 4-45 0 0,0 2 21 0 0,0 0 1 0 0,0 0-1 0 0,0 0 1 0 0,0-1-1 0 0,0 1 1 0 0,0-1-1 0 0,-1 1 1 0 0,1-1-1 0 0,-1 1 0 0 0,1-1 1 0 0,-1 1-1 0 0,1-1 1 0 0,-1 1-1 0 0,0-1 1 0 0,0 1-1 0 0,0-1 1 0 0,0-1-1 0 0,0-3-8 0 0,1 2 1 0 0,0 0-1 0 0,-1 0 1 0 0,1 0-1 0 0,-1 0 1 0 0,0 0-1 0 0,0 0 1 0 0,0 0-1 0 0,-1 0 1 0 0,1 0-1 0 0,-1 1 0 0 0,0-1 1 0 0,0 0-1 0 0,0 0 1 0 0,-1 0-1 0 0,1 1 1 0 0,-1-1-1 0 0,0 1 1 0 0,0-1-1 0 0,0 1 1 0 0,-1 0-1 0 0,1 0 1 0 0,-1 0-1 0 0,0 0 0 0 0,1 0 1 0 0,-7-3-1 0 0,8 5 2 0 0,0 0 1 0 0,0 0-1 0 0,-1 0 0 0 0,1 0 0 0 0,0 0 0 0 0,-1 0 0 0 0,1 1 0 0 0,0-1 1 0 0,-1 0-1 0 0,1 1 0 0 0,-1-1 0 0 0,1 1 0 0 0,-1 0 0 0 0,0 0 1 0 0,1-1-1 0 0,-1 1 0 0 0,1 0 0 0 0,-1 0 0 0 0,1 0 0 0 0,-1 1 0 0 0,1-1 1 0 0,-1 0-1 0 0,1 0 0 0 0,-1 1 0 0 0,1-1 0 0 0,-1 1 0 0 0,1 0 0 0 0,-1-1 1 0 0,1 1-1 0 0,0 0 0 0 0,-1 0 0 0 0,1 0 0 0 0,0 0 0 0 0,0 0 0 0 0,0 0 1 0 0,-1 0-1 0 0,1 0 0 0 0,0 0 0 0 0,1 1 0 0 0,-1-1 0 0 0,0 0 0 0 0,0 1 1 0 0,0 1-1 0 0,-2 1 23 0 0,1 0 0 0 0,0 0 0 0 0,0 1 0 0 0,0-1 1 0 0,0 1-1 0 0,1-1 0 0 0,0 1 0 0 0,0 0 0 0 0,0 0 1 0 0,1-1-1 0 0,-1 1 0 0 0,1 0 0 0 0,0 0 0 0 0,1 5 1 0 0,0-5 38 0 0,0-1 1 0 0,0 1 0 0 0,0-1 0 0 0,1 1-1 0 0,-1-1 1 0 0,1 0 0 0 0,0 0-1 0 0,0 0 1 0 0,1 0 0 0 0,-1 0 0 0 0,1 0-1 0 0,0-1 1 0 0,0 1 0 0 0,0-1-1 0 0,6 5 1 0 0,-7-7 17 0 0,1-1-96 0 0,0 0 0 0 0,1 0 0 0 0,-1 0 0 0 0,0 0 0 0 0,0-1 0 0 0,0 0 0 0 0,0 0 0 0 0,1 0 0 0 0,-1 0 0 0 0,0 0 0 0 0,-1 0 0 0 0,1-1 0 0 0,4-2 0 0 0,-1-4-35 0 0,6-24-9799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26.416"/>
    </inkml:context>
    <inkml:brush xml:id="br0">
      <inkml:brushProperty name="width" value="0.05" units="cm"/>
      <inkml:brushProperty name="height" value="0.05" units="cm"/>
    </inkml:brush>
  </inkml:definitions>
  <inkml:trace contextRef="#ctx0" brushRef="#br0">555 0 28 0 0,'0'0'27'0'0,"1"3"11"0"0,29 75 466 0 0,-29-75-228 0 0,5 5 3 0 0,-3-2-202 0 0,2 26 1416 0 0,-4-32-1239 0 0,-1 1-1 0 0,0 0 0 0 0,1 0 0 0 0,-1-1 0 0 0,0 1 1 0 0,0 0-1 0 0,0 0 0 0 0,1-1 0 0 0,-1 1 0 0 0,0 0 0 0 0,0 0 1 0 0,0-1-1 0 0,0 1 0 0 0,0 0 0 0 0,-1 0 0 0 0,1 0 1 0 0,0-1-1 0 0,0 1 0 0 0,0 0 0 0 0,-1 0 0 0 0,1 0 1 0 0,-15 5 565 0 0,10-5-328 0 0,-1 0-369 0 0,1 0 1 0 0,-1 0-1 0 0,1 0 1 0 0,-1-1 0 0 0,1 0-1 0 0,-9 0 1 0 0,-7 0-31 0 0,-58 6 216 0 0,75-5-266 0 0,0-1 13 0 0,-14 2-40 0 0,2 1 19 0 0,9-2 13 0 0,-73 9 269 0 0,77-9-288 0 0,-1-1 10 0 0,-95 8 175 0 0,95-7-207 0 0,-2 1 82 0 0,1 1 1 0 0,-1-1-1 0 0,0 0 0 0 0,0 0 1 0 0,0-1-1 0 0,-10 1 1 0 0,-5 2 157 0 0,18-3-158 0 0,-2-1-68 0 0,-1 1 1 0 0,0 0-1 0 0,0 0 1 0 0,0 0-1 0 0,0 1 1 0 0,-6 3-1 0 0,-10 1 154 0 0,19-5-84 0 0,-31 6 1537 0 0,20-4-6659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52.044"/>
    </inkml:context>
    <inkml:brush xml:id="br0">
      <inkml:brushProperty name="width" value="0.05" units="cm"/>
      <inkml:brushProperty name="height" value="0.05" units="cm"/>
    </inkml:brush>
  </inkml:definitions>
  <inkml:trace contextRef="#ctx0" brushRef="#br0">0 1704 264 0 0,'4'0'19831'0'0,"29"0"-20007"0"0,-23 0 218 0 0,-5 0-16 0 0,13 0 30 0 0,-14 0 52 0 0,0 0-59 0 0,39 2 325 0 0,-39-2-267 0 0,61 3 408 0 0,47-7-82 0 0,-109 3-439 0 0,2 1 29 0 0,86-3 112 0 0,3-5-158 0 0,288-10 1099 0 0,-209 25-547 0 0,-107-3-379 0 0,-62-4-75 0 0,1 1-72 0 0,105 5 104 0 0,109-1 661 0 0,32 1 521 0 0,-68 0-809 0 0,29-11-395 0 0,-134 4-31 0 0,128 4 590 0 0,-100 2-455 0 0,4-2-142 0 0,249-6-55 0 0,122-25-40 0 0,-33 4 193 0 0,-58-4-175 0 0,-314 23-17 0 0,219-8-59 0 0,-224 11 162 0 0,84-2-150 0 0,73 1 398 0 0,163 3-175 0 0,-232 3-292 0 0,30-5-8 0 0,-185 2 120 0 0,43-3 89 0 0,174-10 37 0 0,-143 13-179 0 0,-32-2 293 0 0,-41 2-245 0 0,32 0 127 0 0,-30 0-49 0 0,9-2-20 0 0,-12 2-5 0 0,74 2-2 0 0,274-7 108 0 0,-270 3-240 0 0,-38 0 181 0 0,59 6 1 0 0,-39-6-97 0 0,-61 1 64 0 0,21 1-29 0 0,97-2 21 0 0,-117 2-31 0 0,1 0 58 0 0,61-1-16 0 0,-27-2 16 0 0,0 3-1 0 0,66 7 1 0 0,-102-6 14 0 0,1-1-48 0 0,12 1 63 0 0,24 4-39 0 0,-36-5 43 0 0,43 2 11 0 0,-39-3-107 0 0,1 2 1 0 0,0-1 0 0 0,-1 1-1 0 0,14 4 1 0 0,53 7 257 0 0,-72-12-262 0 0,20 2 68 0 0,259 20 78 0 0,-279-22-130 0 0,1 0 19 0 0,30-3 2591 0 0,-30 3-642 0 0,-1-1-1697 0 0,10-5-201 0 0,-1-4-50 0 0,9 0 3 0 0,-16 11-5 0 0,-2 0-13 0 0,-1-2-54 0 0,1 0 8 0 0,0 1 1 0 0,0-1 0 0 0,0 0-1 0 0,-1 1 1 0 0,1-1 0 0 0,0-1 0 0 0,-1 1-1 0 0,1 0 1 0 0,-1-1 0 0 0,3-1-1 0 0,-2 1-38 0 0,-1 0-1 0 0,1 1 1 0 0,-1-1-1 0 0,1 1 1 0 0,-1 0-1 0 0,1 0 1 0 0,0 0-1 0 0,0 0 0 0 0,5 0 1 0 0,-5 0 78 0 0,0 1 1 0 0,0-1-1 0 0,0 0 0 0 0,0 1 0 0 0,0-1 1 0 0,0 0-1 0 0,-1-1 0 0 0,1 1 1 0 0,0-1-1 0 0,-1 1 0 0 0,1-1 1 0 0,-1 0-1 0 0,1 0 0 0 0,-1 0 1 0 0,0 0-1 0 0,2-2 0 0 0,39-28-157 0 0,-16 16 13 0 0,0-2-1 0 0,27-24 1 0 0,1 0-49 0 0,-14 13 113 0 0,49-33-31 0 0,76-42 15 0 0,-20 2 205 0 0,-76 50-240 0 0,-4 6 149 0 0,-64 44-41 0 0,1 1 79 0 0,9-6-9 0 0,18-13 66 0 0,33-23-190 0 0,-21 16 80 0 0,-23 17 78 0 0,22-20-82 0 0,-39 28-7 0 0,50-38-151 0 0,-46 33 168 0 0,1 0 0 0 0,0 1 0 0 0,1 0 1 0 0,13-9-1 0 0,-4 4-161 0 0,-16 10 197 0 0,6-3-36 0 0,-1 1-1 0 0,0-1 1 0 0,0 0 0 0 0,0 0-1 0 0,-1-1 1 0 0,0 1 0 0 0,8-9-1 0 0,0 1-151 0 0,32-31 21 0 0,-43 42 138 0 0,9-6-35 0 0,-1-1 1 0 0,0 0 0 0 0,12-11 0 0 0,-2 1-94 0 0,-14 14 113 0 0,-1-1 1 0 0,0 1 0 0 0,0-1-1 0 0,0 0 1 0 0,-1 0 0 0 0,0 0-1 0 0,4-6 1 0 0,-6 8 3 0 0,0 0-1 0 0,0 1 1 0 0,0 0 0 0 0,0-1 0 0 0,0 1 0 0 0,0 0-1 0 0,1 0 1 0 0,-1 0 0 0 0,6-3 0 0 0,1-1-49 0 0,-7 5 94 0 0,-1-2-20 0 0,1 0 1 0 0,0 0-1 0 0,0 0 1 0 0,1 1-1 0 0,-1-1 1 0 0,1 1-1 0 0,-1-1 0 0 0,1 1 1 0 0,0 0-1 0 0,-1 0 1 0 0,7-3-1 0 0,-3 2 29 0 0,-5 1-26 0 0,19-12-31 0 0,-17 12 21 0 0,1 0 0 0 0,-1 0 0 0 0,0 0 0 0 0,0-1 0 0 0,0 1 0 0 0,0-1 0 0 0,0 0-1 0 0,4-4 1 0 0,-7 5 61 0 0,9-13-259 0 0,-6 13 334 0 0,0 0 0 0 0,1-1 1 0 0,-1 1-1 0 0,1 1 0 0 0,0-1 0 0 0,-1 0 0 0 0,1 1 0 0 0,7-2 0 0 0,14-2 130 0 0,44-3 0 0 0,-65 7-202 0 0,0 1-39 0 0,11 0-5 0 0,-11 0 11 0 0,18-2-21 0 0,31-4-146 0 0,-50 5 190 0 0,18-1 48 0 0,14-3-186 0 0,-31 4 136 0 0,17-1 44 0 0,25-12-36 0 0,-44 14-73 0 0,7-3 16 0 0,1 0 0 0 0,0 0-1 0 0,19-1 1 0 0,-27 3-25 0 0,28-5-57 0 0,-28 5 134 0 0,2 1-39 0 0,12-3-42 0 0,57-8 133 0 0,-70 10-76 0 0,25 0-86 0 0,25-5 98 0 0,-50 6 7 0 0,43-5 55 0 0,5 1-116 0 0,61 2-1 0 0,-71 2 56 0 0,-38 0-91 0 0,48 2-30 0 0,-10-6 107 0 0,-36 4 12 0 0,22 2-144 0 0,53-7 129 0 0,-77 4 3 0 0,39 0 114 0 0,-20 1-190 0 0,217 10 564 0 0,-183-6-454 0 0,5-2 111 0 0,-57-2-112 0 0,19-2-10 0 0,19 4-207 0 0,-38-2 114 0 0,19-2-180 0 0,19 1 292 0 0,-38 1 46 0 0,0 0-101 0 0,11 0-33 0 0,-11 0 21 0 0,13-2-2 0 0,104-6 78 0 0,-117 8 180 0 0,0 0-259 0 0,126 0 21 0 0,-123-1-30 0 0,24 3-17 0 0,-27-1-11 0 0,37-5-233 0 0,-37 5 329 0 0,10 1-33 0 0,-10-1 18 0 0,23-3 26 0 0,-11 2-38 0 0,-12 0-52 0 0,1 0 54 0 0,107 0-139 0 0,73 3 5 0 0,102 4-2 0 0,-205-7 95 0 0,-1-2 0 0 0,1-4 0 0 0,-1-4 0 0 0,131-33 0 0 0,-103 23 73 0 0,0 5 0 0 0,195-1-1 0 0,-2 1 18 0 0,-83-7-21 0 0,-216 22-36 0 0,85-6-56 0 0,-2-3-178 0 0,-44 8 208 0 0,181-2 80 0 0,116 1-46 0 0,309-10-575 0 0,274-40 555 0 0,-343 27-156 0 0,-519 25 88 0 0,87-7 31 0 0,130 0-182 0 0,-274 7 225 0 0,21 1-23 0 0,-19 0-46 0 0,31-5-20 0 0,-32 4 12 0 0,0 0-205 0 0,31 0 288 0 0,-32 0 62 0 0,1 0-414 0 0,1 1 312 0 0,36-2 182 0 0,-61-34-23222 0 0,12 25 18044 0 0,0 1 3431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28.766"/>
    </inkml:context>
    <inkml:brush xml:id="br0">
      <inkml:brushProperty name="width" value="0.05" units="cm"/>
      <inkml:brushProperty name="height" value="0.05" units="cm"/>
    </inkml:brush>
  </inkml:definitions>
  <inkml:trace contextRef="#ctx0" brushRef="#br0">323 0 112 0 0,'21'28'299'0'0,"-16"-24"-359"0"0,1 1 111 0 0,0 0 1 0 0,-4-3-47 0 0,-1-1-18 0 0,0-1-20 0 0,33 22 6395 0 0,-42-26-6286 0 0,0 1 0 0 0,0 0 0 0 0,0 0 0 0 0,-1 0 0 0 0,1 1 0 0 0,0 1 0 0 0,-1-1 0 0 0,-11 1 0 0 0,-219-10 1933 0 0,178 7-943 0 0,48 5 8513 0 0,50 7-9512 0 0,-36-8-57 0 0,0 1 0 0 0,0-1 0 0 0,0 1 1 0 0,0 0-1 0 0,0-1 0 0 0,0 1 0 0 0,0 0 0 0 0,0 0 1 0 0,-1 0-1 0 0,1-1 0 0 0,0 1 0 0 0,0 0 0 0 0,-1 0 1 0 0,1 0-1 0 0,-1 0 0 0 0,1 0 0 0 0,0 0 0 0 0,-1 1 1 0 0,0-1-1 0 0,1 0 0 0 0,-1 0 0 0 0,0 0 0 0 0,1 2 1 0 0,1 19 41 0 0,-2-22-61 0 0,15 87 193 0 0,-4 0 1 0 0,0 158-1 0 0,-12-223-222 0 0,0 0-1 0 0,-2 0 1 0 0,-6 27-1 0 0,0 26-233 0 0,8-72 362 0 0,-2 23-302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29.204"/>
    </inkml:context>
    <inkml:brush xml:id="br0">
      <inkml:brushProperty name="width" value="0.05" units="cm"/>
      <inkml:brushProperty name="height" value="0.05" units="cm"/>
    </inkml:brush>
  </inkml:definitions>
  <inkml:trace contextRef="#ctx0" brushRef="#br0">0 1 3348 0 0,'0'0'12434'0'0,"12"2"-11871"0"0,373 21 2856 0 0,-171-17-2476 0 0,-161-5-818 0 0,31 2-1160 0 0,-33 9-2950 0 0,-49-11 2707 0 0,-2 13-3250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29.551"/>
    </inkml:context>
    <inkml:brush xml:id="br0">
      <inkml:brushProperty name="width" value="0.05" units="cm"/>
      <inkml:brushProperty name="height" value="0.05" units="cm"/>
    </inkml:brush>
  </inkml:definitions>
  <inkml:trace contextRef="#ctx0" brushRef="#br0">0 35 3224 0 0,'0'0'9765'0'0,"9"-1"-9047"0"0,61-12 1588 0 0,132-5-1 0 0,-82 16-6232 0 0,-86 6-6672 0 0,-25-2 9717 0 0,-9-2 1187 0 0,4 1-2016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29.920"/>
    </inkml:context>
    <inkml:brush xml:id="br0">
      <inkml:brushProperty name="width" value="0.05" units="cm"/>
      <inkml:brushProperty name="height" value="0.05" units="cm"/>
    </inkml:brush>
  </inkml:definitions>
  <inkml:trace contextRef="#ctx0" brushRef="#br0">1 0 3008 0 0,'0'0'5763'0'0,"6"2"-4891"0"0,58 7 2606 0 0,-27-5-8845 0 0,-26 7-439 0 0,0 0 4090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30.283"/>
    </inkml:context>
    <inkml:brush xml:id="br0">
      <inkml:brushProperty name="width" value="0.05" units="cm"/>
      <inkml:brushProperty name="height" value="0.05" units="cm"/>
    </inkml:brush>
  </inkml:definitions>
  <inkml:trace contextRef="#ctx0" brushRef="#br0">0 1 3028 0 0,'0'0'2428'0'0,"9"19"233"0"0,-3-3-2189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40.639"/>
    </inkml:context>
    <inkml:brush xml:id="br0">
      <inkml:brushProperty name="width" value="0.05" units="cm"/>
      <inkml:brushProperty name="height" value="0.05" units="cm"/>
    </inkml:brush>
  </inkml:definitions>
  <inkml:trace contextRef="#ctx0" brushRef="#br0">4 16 48 0 0,'-4'-15'92'0'0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40.987"/>
    </inkml:context>
    <inkml:brush xml:id="br0">
      <inkml:brushProperty name="width" value="0.05" units="cm"/>
      <inkml:brushProperty name="height" value="0.05" units="cm"/>
    </inkml:brush>
  </inkml:definitions>
  <inkml:trace contextRef="#ctx0" brushRef="#br0">5 12 120 0 0,'0'0'176'0'0</inkml:trace>
  <inkml:trace contextRef="#ctx0" brushRef="#br0" timeOffset="1">5 12 112 0 0</inkml:trace>
  <inkml:trace contextRef="#ctx0" brushRef="#br0" timeOffset="2">5 12 140 0 0,'0'0'32'0'0</inkml:trace>
  <inkml:trace contextRef="#ctx0" brushRef="#br0" timeOffset="3">5 12 28 0 0,'0'0'164'0'0</inkml:trace>
  <inkml:trace contextRef="#ctx0" brushRef="#br0" timeOffset="4">0 1 92 0 0</inkml:trace>
  <inkml:trace contextRef="#ctx0" brushRef="#br0" timeOffset="5">0 1 184 0 0,'0'0'20'0'0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44.528"/>
    </inkml:context>
    <inkml:brush xml:id="br0">
      <inkml:brushProperty name="width" value="0.05" units="cm"/>
      <inkml:brushProperty name="height" value="0.05" units="cm"/>
    </inkml:brush>
  </inkml:definitions>
  <inkml:trace contextRef="#ctx0" brushRef="#br0">4646 2178 560 0 0,'0'0'1376'0'0,"-5"1"-1523"0"0,-13 1 186 0 0,14-1-10 0 0,-36-5 905 0 0,24 4-829 0 0,12 0 271 0 0,-17-4 117 0 0,-6-2 124 0 0,24 5-440 0 0,-18-1 387 0 0,-71-21 578 0 0,-279-59 1528 0 0,150 25-2109 0 0,164 40-541 0 0,-33-12 195 0 0,-45-11 286 0 0,-73-22 135 0 0,81 22-452 0 0,41 14-93 0 0,-80-20 116 0 0,139 39-142 0 0,2-1 1 0 0,-29-13 0 0 0,2 0-37 0 0,-96-43 330 0 0,60 31-149 0 0,-91-37 65 0 0,94 38-96 0 0,-52-23 77 0 0,-51-19 555 0 0,154 62-768 0 0,19 7-29 0 0,-3 0 21 0 0,0 0 0 0 0,1-2 0 0 0,-33-16 0 0 0,40 17-30 0 0,9 6-5 0 0,-26-14 58 0 0,-2 1 0 0 0,-41-13 1 0 0,40 16-27 0 0,-121-53 273 0 0,67 27-137 0 0,-29-17-98 0 0,2-8-9 0 0,84 46-38 0 0,0 1 1 0 0,-31-11-1 0 0,3 1 15 0 0,21 8 24 0 0,-24-11 173 0 0,-104-65 0 0 0,13-19 111 0 0,70 57-257 0 0,47 31-1 0 0,18 11-56 0 0,12 11-10 0 0,-1-1-32 0 0,-18-11 14 0 0,19 10-13 0 0,1 2 2 0 0,-11-9 66 0 0,-34-24 23 0 0,44 32-75 0 0,-44-34 26 0 0,-8-7 262 0 0,53 42-201 0 0,-62-54 101 0 0,-34-35 92 0 0,95 88-179 0 0,-48-45-18 0 0,50 46-125 0 0,-1 0 35 0 0,0 1 1 0 0,0 0-1 0 0,0-1 0 0 0,0 1 1 0 0,1-1-1 0 0,-1 1 0 0 0,0-1 1 0 0,0 1-1 0 0,1-1 0 0 0,-1 1 1 0 0,0-1-1 0 0,1 0 0 0 0,-1 1 1 0 0,1-1-1 0 0,-1 0 0 0 0,1 0 1 0 0,-1 1-1 0 0,1-1 1 0 0,-1 0-1 0 0,1 0 0 0 0,0 0 1 0 0,-1-1-1 0 0,-16-23 1211 0 0,16 24-101 0 0,6-6-912 0 0,23-14 26 0 0,-19 12-195 0 0,-1-1-1 0 0,0 1 1 0 0,0-2-1 0 0,-1 1 0 0 0,0-1 1 0 0,0 0-1 0 0,-2-1 0 0 0,9-20 1 0 0,-13 29-89 0 0,-1 1 21 0 0,-1-1-1 0 0,1 1 1 0 0,-1-1 0 0 0,0 1 0 0 0,0-1 0 0 0,0 1-1 0 0,0 0 1 0 0,0-1 0 0 0,0 1 0 0 0,0 0-1 0 0,-1 0 1 0 0,1-1 0 0 0,-1 1 0 0 0,0 1 0 0 0,1-1-1 0 0,-4-3 1 0 0,3 4-6 0 0,2 1 28 0 0,-1-1-1 0 0,1 1 1 0 0,-1-1-1 0 0,1 1 0 0 0,-1-1 1 0 0,0 1-1 0 0,1 0 1 0 0,-1-1-1 0 0,0 1 0 0 0,1 0 1 0 0,-1-1-1 0 0,0 1 1 0 0,1 0-1 0 0,-1 0 0 0 0,0 0 1 0 0,1 0-1 0 0,-1 0 1 0 0,0 0-1 0 0,0 0 0 0 0,1 0 1 0 0,-1 0-1 0 0,0 0 1 0 0,0 0-1 0 0,1 0 0 0 0,-1 0 1 0 0,0 0-1 0 0,0 1 1 0 0,-25 4-237 0 0,25-5 278 0 0,-1 1-16 0 0,-1 0 0 0 0,1 0 1 0 0,0 0-1 0 0,-1 0 0 0 0,1 1 1 0 0,0-1-1 0 0,0 1 0 0 0,0-1 1 0 0,0 1-1 0 0,0 0 0 0 0,1 0 1 0 0,-1 0-1 0 0,1 0 1 0 0,-1 0-1 0 0,1 0 0 0 0,-1 0 1 0 0,1 0-1 0 0,0 1 0 0 0,0-1 1 0 0,0 0-1 0 0,0 1 0 0 0,1-1 1 0 0,-1 1-1 0 0,1-1 0 0 0,-1 1 1 0 0,1 0-1 0 0,0-1 0 0 0,0 1 1 0 0,0-1-1 0 0,0 1 0 0 0,1-1 1 0 0,0 6-1 0 0,0-5 222 0 0,0-2-215 0 0,-1 0 1 0 0,1-1-1 0 0,0 1 0 0 0,-1 0 1 0 0,1-1-1 0 0,0 1 0 0 0,0-1 1 0 0,0 1-1 0 0,0-1 0 0 0,0 1 1 0 0,0-1-1 0 0,-1 0 0 0 0,1 1 1 0 0,0-1-1 0 0,0 0 0 0 0,0 0 1 0 0,0 0-1 0 0,0 0 0 0 0,0 0 1 0 0,2 0-1 0 0,19-5 40 0 0,-17 4 0 0 0,25-56 67 0 0,-29 54-209 0 0,-1 3 75 0 0,1 0 0 0 0,-1-1 0 0 0,0 1 0 0 0,1-1 0 0 0,-1 1-1 0 0,0-1 1 0 0,1 1 0 0 0,-1-1 0 0 0,0 1 0 0 0,0-1 0 0 0,0 1-1 0 0,0-1 1 0 0,1 1 0 0 0,-1-1 0 0 0,0 0 0 0 0,0 1 0 0 0,0-1-1 0 0,0 1 1 0 0,0-1 0 0 0,0 1 0 0 0,0-1 0 0 0,0 1 0 0 0,-1-1-1 0 0,1 0 1 0 0,0 1 0 0 0,0-1 0 0 0,-1 0 0 0 0,0 0-17 0 0,-1 0 0 0 0,1-1 0 0 0,-1 1-1 0 0,0 0 1 0 0,1 0 0 0 0,-1 1 0 0 0,0-1 0 0 0,0 0 0 0 0,0 1 0 0 0,0-1 0 0 0,0 1 0 0 0,1-1 0 0 0,-1 1 0 0 0,0 0 0 0 0,0 0 0 0 0,0 0-1 0 0,0 0 1 0 0,0 0 0 0 0,0 0 0 0 0,0 1 0 0 0,0-1 0 0 0,0 1 0 0 0,0-1 0 0 0,0 1 0 0 0,1 0 0 0 0,-1-1 0 0 0,0 1 0 0 0,0 0 0 0 0,1 0-1 0 0,-1 1 1 0 0,1-1 0 0 0,-1 0 0 0 0,1 0 0 0 0,-1 1 0 0 0,1-1 0 0 0,0 1 0 0 0,-1-1 0 0 0,1 1 0 0 0,0-1 0 0 0,0 1 0 0 0,0 0 0 0 0,1 0-1 0 0,-1-1 1 0 0,0 1 0 0 0,1 0 0 0 0,-1 0 0 0 0,1 0 0 0 0,-1 2 0 0 0,-5 20 87 0 0,5-22-4 0 0,0 0 0 0 0,0 0 0 0 0,0 0 0 0 0,1 1 0 0 0,-1-1 0 0 0,1 0 0 0 0,0 1 0 0 0,0-1 0 0 0,0 0 1 0 0,0 1-1 0 0,0 3 0 0 0,1-2 84 0 0,0-4-124 0 0,-1 1-1 0 0,0 0 0 0 0,1-1 1 0 0,-1 1-1 0 0,1-1 0 0 0,-1 1 1 0 0,1-1-1 0 0,-1 1 0 0 0,1-1 1 0 0,-1 1-1 0 0,1-1 0 0 0,0 0 1 0 0,-1 1-1 0 0,1-1 0 0 0,0 0 1 0 0,-1 1-1 0 0,1-1 0 0 0,0 0 1 0 0,-1 0-1 0 0,1 0 0 0 0,0 0 1 0 0,-1 1-1 0 0,1-1 0 0 0,0 0 1 0 0,-1 0-1 0 0,1 0 0 0 0,0-1 1 0 0,0 1-1 0 0,-1 0 0 0 0,2 0 1 0 0,15-2 67 0 0,-12 2 18 0 0,21-33 137 0 0,-25 31-261 0 0,1-1 0 0 0,-1 1 1 0 0,1-1-1 0 0,-1 1 0 0 0,0-1 1 0 0,0 0-1 0 0,0 0 0 0 0,-1 0 0 0 0,1 1 1 0 0,-1-1-1 0 0,1 0 0 0 0,-1 0 1 0 0,0 0-1 0 0,0 0 0 0 0,0 0 0 0 0,-1 0 1 0 0,1 0-1 0 0,-1 1 0 0 0,1-1 1 0 0,-1 0-1 0 0,0 0 0 0 0,0 0 0 0 0,0 1 1 0 0,0-1-1 0 0,-1 1 0 0 0,1-1 1 0 0,-1 1-1 0 0,0-1 0 0 0,1 1 1 0 0,-1 0-1 0 0,0 0 0 0 0,0 0 0 0 0,-4-3 1 0 0,3 4-22 0 0,1 0 1 0 0,0 0 0 0 0,0 0 0 0 0,-1 0 0 0 0,1 1-1 0 0,-1-1 1 0 0,1 1 0 0 0,0-1 0 0 0,-1 1 0 0 0,1 0-1 0 0,-1 0 1 0 0,1 0 0 0 0,-1 0 0 0 0,1 1 0 0 0,0-1-1 0 0,-1 1 1 0 0,1-1 0 0 0,0 1 0 0 0,-1 0 0 0 0,1 0-1 0 0,0 0 1 0 0,0 0 0 0 0,0 0 0 0 0,-1 1-1 0 0,-2 2 1 0 0,2 0 67 0 0,0 0-1 0 0,0 0 0 0 0,0 1 1 0 0,1-1-1 0 0,0 0 1 0 0,0 1-1 0 0,0 0 0 0 0,0-1 1 0 0,1 1-1 0 0,-1 0 0 0 0,1 0 1 0 0,1 0-1 0 0,-1 0 1 0 0,1 0-1 0 0,0 0 0 0 0,0 0 1 0 0,0 0-1 0 0,0 0 1 0 0,1 0-1 0 0,0 0 0 0 0,0 0 1 0 0,1-1-1 0 0,-1 1 0 0 0,1 0 1 0 0,0-1-1 0 0,0 1 1 0 0,1-1-1 0 0,4 8 0 0 0,-6-11-1 0 0,0 0 0 0 0,0 0 0 0 0,0 0 0 0 0,0 0-1 0 0,0 0 1 0 0,0 0 0 0 0,0 0 0 0 0,0-1 0 0 0,0 1-1 0 0,0 0 1 0 0,1-1 0 0 0,-1 1 0 0 0,0-1 0 0 0,0 1 0 0 0,1-1-1 0 0,-1 0 1 0 0,0 1 0 0 0,0-1 0 0 0,1 0 0 0 0,-1 0-1 0 0,0 0 1 0 0,1 0 0 0 0,-1 0 0 0 0,0 0 0 0 0,1-1 0 0 0,-1 1-1 0 0,0 0 1 0 0,1-1 0 0 0,-1 1 0 0 0,0-1 0 0 0,2 0-1 0 0,30-20 37 0 0,-31 20-43 0 0,-1 0-111 0 0,-1-2-287 0 0,0 1 1 0 0,0-1-1 0 0,0 1 0 0 0,-1-1 1 0 0,1 0-1 0 0,-1 1 0 0 0,1-1 0 0 0,-1 1 1 0 0,0-1-1 0 0,-2-3 0 0 0,1 3-861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45.762"/>
    </inkml:context>
    <inkml:brush xml:id="br0">
      <inkml:brushProperty name="width" value="0.05" units="cm"/>
      <inkml:brushProperty name="height" value="0.05" units="cm"/>
    </inkml:brush>
  </inkml:definitions>
  <inkml:trace contextRef="#ctx0" brushRef="#br0">0 10 284 0 0,'0'0'2152'0'0,"9"-1"-2196"0"0,28-3-71 0 0,-28 3-70 0 0,5-3-404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47.434"/>
    </inkml:context>
    <inkml:brush xml:id="br0">
      <inkml:brushProperty name="width" value="0.05" units="cm"/>
      <inkml:brushProperty name="height" value="0.05" units="cm"/>
    </inkml:brush>
  </inkml:definitions>
  <inkml:trace contextRef="#ctx0" brushRef="#br0">0 0 132 0 0,'0'0'-72'0'0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54.415"/>
    </inkml:context>
    <inkml:brush xml:id="br0">
      <inkml:brushProperty name="width" value="0.05" units="cm"/>
      <inkml:brushProperty name="height" value="0.05" units="cm"/>
    </inkml:brush>
  </inkml:definitions>
  <inkml:trace contextRef="#ctx0" brushRef="#br0">379 8 2168 0 0,'0'0'2284'0'0,"20"-7"11378"0"0,-25 7-11525 0 0,-21 3-1153 0 0,-45 10-1291 0 0,27-3 751 0 0,-60 22 1 0 0,89-26-289 0 0,1 0 0 0 0,0 0 0 0 0,1 2 0 0 0,0 0 0 0 0,0 0 0 0 0,1 1 0 0 0,-22 19 0 0 0,32-26-94 0 0,1 0 1 0 0,-1-1 0 0 0,0 1-1 0 0,1 0 1 0 0,-1 0-1 0 0,1-1 1 0 0,0 1 0 0 0,-1 0-1 0 0,1 0 1 0 0,0 1 0 0 0,0-1-1 0 0,1 0 1 0 0,-1 0-1 0 0,0 0 1 0 0,1 1 0 0 0,-1-1-1 0 0,1 0 1 0 0,-1 5-1 0 0,2-5-27 0 0,-1-1 0 0 0,1 0 0 0 0,0 1 0 0 0,-1-1 0 0 0,1 0-1 0 0,0 1 1 0 0,0-1 0 0 0,0 0 0 0 0,0 0 0 0 0,0 0-1 0 0,0 0 1 0 0,0 0 0 0 0,0 0 0 0 0,0 0 0 0 0,0 0-1 0 0,0 0 1 0 0,1 0 0 0 0,-1-1 0 0 0,0 1 0 0 0,1 0-1 0 0,1 0 1 0 0,4 1 47 0 0,0 0 0 0 0,0-1 0 0 0,1 1 0 0 0,-1-2 0 0 0,0 1 0 0 0,0-1-1 0 0,1 0 1 0 0,-1 0 0 0 0,12-2 0 0 0,1-5-6 0 0,0 0 0 0 0,0-2 0 0 0,-1 0 0 0 0,0-1 0 0 0,-1-1 0 0 0,30-23 0 0 0,26-14-305 0 0,-56 38 144 0 0,-15 8 61 0 0,0 0-1 0 0,0 0 1 0 0,0 0 0 0 0,0 1-1 0 0,0-1 1 0 0,0 1-1 0 0,0 0 1 0 0,0 0 0 0 0,0 0-1 0 0,7 0 1 0 0,-6 1 67 0 0,-1 4-53 0 0,3 1 24 0 0,-1 2 0 0 0,0-1-1 0 0,-1 0 1 0 0,1 1 0 0 0,4 11-1 0 0,-8-15-12 0 0,0 0-1 0 0,0-1 0 0 0,1 1 1 0 0,-1 0-1 0 0,0-1 0 0 0,1 1 1 0 0,0-1-1 0 0,-1 0 0 0 0,1 1 1 0 0,0-1-1 0 0,0 0 0 0 0,5 3 1 0 0,3 5-6 0 0,-3-3-271 0 0,0 1-1 0 0,0-1 0 0 0,1-1 1 0 0,-1 0-1 0 0,2 0 0 0 0,-1 0 0 0 0,1-1 1 0 0,0 0-1 0 0,0-1 0 0 0,15 6 1 0 0,3-2-3540 0 0,1-1 1 0 0,37 4 0 0 0,-15-2-2806 0 0,-13-7 3376 0 0,-11-2 1796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0.153"/>
    </inkml:context>
    <inkml:brush xml:id="br0">
      <inkml:brushProperty name="width" value="0.05" units="cm"/>
      <inkml:brushProperty name="height" value="0.05" units="cm"/>
    </inkml:brush>
  </inkml:definitions>
  <inkml:trace contextRef="#ctx0" brushRef="#br0">11 6 244 0 0,'0'0'12456'0'0,"-9"-4"-12702"0"0,7 2 1218 0 0,10 3 5210 0 0,32 4-5970 0 0,-30-4-34 0 0,12 1 317 0 0,64 9 373 0 0,-83-11-721 0 0,0 1-86 0 0,11 5 19 0 0,0-1 0 0 0,0 2 0 0 0,-1 0 0 0 0,22 15 0 0 0,95 66 68 0 0,-94-68-82 0 0,1-1 0 0 0,1-3 0 0 0,0-1 0 0 0,1-1 0 0 0,1-3 0 0 0,0-1 0 0 0,54 6 1 0 0,25 7 216 0 0,16 4 486 0 0,209 13-1 0 0,-75-28 88 0 0,-104-7-774 0 0,26-1 537 0 0,179-9-617 0 0,-260 5 143 0 0,-50 4-240 0 0,177 22 98 0 0,-75 7-43 0 0,-18 3 130 0 0,96 31-354 0 0,-137-43 317 0 0,-39-10-17 0 0,15 4-143 0 0,0 1-49 0 0,-23-13 126 0 0,-53-6 127 0 0,2 1-67 0 0,56 5-259 0 0,-58-6 207 0 0,25 0 78 0 0,10-2 34 0 0,-35 2-106 0 0,21-3 131 0 0,-10 2-96 0 0,-10 0 45 0 0,0 1-144 0 0,71-6 72 0 0,-71 6 26 0 0,0-1-79 0 0,114-13 33 0 0,-115 14-25 0 0,44-10 116 0 0,-24 3-62 0 0,-20 7 42 0 0,17-7-180 0 0,27-12 133 0 0,3-4 41 0 0,-48 21 52 0 0,1 1-275 0 0,6-5 12 0 0,-6 4-152 0 0,4-4-3127 0 0,-6 0-994 0 0,-2 2 4353 0 0,0 1-761 0 0,0 0 1 0 0,0 0-1 0 0,0 1 0 0 0,0-1 0 0 0,1 0 1 0 0,-1 0-1 0 0,1 0 0 0 0,0 0 0 0 0,0 0 0 0 0,0 0 1 0 0,0 0-1 0 0,1 0 0 0 0,-1 1 0 0 0,1-1 0 0 0,0 0 1 0 0,1-4-1 0 0,10-7-758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21.188"/>
    </inkml:context>
    <inkml:brush xml:id="br0">
      <inkml:brushProperty name="width" value="0.05" units="cm"/>
      <inkml:brushProperty name="height" value="0.05" units="cm"/>
    </inkml:brush>
  </inkml:definitions>
  <inkml:trace contextRef="#ctx0" brushRef="#br0">0 8 704 0 0,'0'0'20100'0'0,"9"1"-19887"0"0,123 2 876 0 0,-129-3-1052 0 0,19 1 26 0 0,20 5 154 0 0,-38-5-238 0 0,38 4 250 0 0,-19-2-266 0 0,-15-2 48 0 0,234 28 241 0 0,-239-29-208 0 0,0 1-34 0 0,58 0-32 0 0,-57-1-1 0 0,24 2-54 0 0,-15-4 127 0 0,38 1 70 0 0,-37 2-151 0 0,64-1-15 0 0,-63-1 81 0 0,-11 0 48 0 0,0 1-122 0 0,75-3 169 0 0,-75 3-116 0 0,35-1-205 0 0,-36 0 182 0 0,86 4 243 0 0,-86-2-287 0 0,39-3 95 0 0,7 2-25 0 0,3-7 205 0 0,-48 6-294 0 0,35-2-177 0 0,-36 3 236 0 0,35-4 81 0 0,-34 3 14 0 0,34 2-411 0 0,-35-2 307 0 0,95-7 55 0 0,-94 8-101 0 0,0-1 77 0 0,30-3 164 0 0,-32 4-206 0 0,2 0-46 0 0,77-4-33 0 0,-78 3 32 0 0,19-2 174 0 0,-6 2-91 0 0,-12 0 54 0 0,134-8-95 0 0,-135 9 22 0 0,62-2-168 0 0,162-2 138 0 0,55 11-38 0 0,-85 3 27 0 0,98-7 164 0 0,-255-1-191 0 0,-36-2 72 0 0,20 0-58 0 0,-19 0-2 0 0,-1 0 20 0 0,14 1 53 0 0,83 6-268 0 0,-87-6 267 0 0,-10 0 68 0 0,0-1-78 0 0,12 0-12 0 0,-13 0 20 0 0,1 0 87 0 0,58 3-123 0 0,-59-3 37 0 0,3 0-33 0 0,128 8 207 0 0,-38-5-218 0 0,-92-3 7 0 0,20 0-52 0 0,214 6 135 0 0,-192-4-82 0 0,-38-1 1450 0 0,-6-2-1779 0 0,-1 1 0 0 0,1 0 0 0 0,-1 0 0 0 0,1 0 0 0 0,-1 0 0 0 0,1 0 0 0 0,-1 0 0 0 0,1 0 0 0 0,-1 1 0 0 0,1-1 1 0 0,-1 0-1 0 0,1 1 0 0 0,-1 0 0 0 0,1-1 0 0 0,-1 1 0 0 0,0 0 0 0 0,1-1 0 0 0,-1 1 0 0 0,0 0 0 0 0,0 0 0 0 0,1 0 0 0 0,-1 0 0 0 0,0 0 0 0 0,0 0 0 0 0,0 1 0 0 0,1 1 0 0 0,-1 0-1945 0 0,2 12-5985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9:22.907"/>
    </inkml:context>
    <inkml:brush xml:id="br0">
      <inkml:brushProperty name="width" value="0.05" units="cm"/>
      <inkml:brushProperty name="height" value="0.05" units="cm"/>
    </inkml:brush>
  </inkml:definitions>
  <inkml:trace contextRef="#ctx0" brushRef="#br0">1 97 624 0 0,'0'0'213'0'0,"29"-37"165"0"0,-20 26 969 0 0,4-6-5047 0 0,1-14 27973 0 0,-8 33-24062 0 0,54 11 319 0 0,0-2 0 0 0,118 5 0 0 0,-79-8-354 0 0,570 15-3 0 0,-624-25-172 0 0,312 2 31 0 0,-267 7-122 0 0,14 3 145 0 0,204 27 118 0 0,-166-22-266 0 0,-77-11-1374 0 0,-62-3 747 0 0,-2-1 496 0 0,0 0 1 0 0,0 0-1 0 0,0 0 0 0 0,0 1 1 0 0,0-1-1 0 0,0 0 0 0 0,1 1 1 0 0,-1-1-1 0 0,0 1 0 0 0,0-1 1 0 0,0 1-1 0 0,0-1 0 0 0,0 1 1 0 0,-1 0-1 0 0,3 1 0 0 0,1 25-4480 0 0,-3-21-748 0 0,-1 35-1001 0 0,0-38 4581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3.576"/>
    </inkml:context>
    <inkml:brush xml:id="br0">
      <inkml:brushProperty name="width" value="0.05" units="cm"/>
      <inkml:brushProperty name="height" value="0.05" units="cm"/>
    </inkml:brush>
  </inkml:definitions>
  <inkml:trace contextRef="#ctx0" brushRef="#br0">0 68 3868 0 0,'0'0'14388'0'0,"9"-2"-13937"0"0,53-9 1125 0 0,78-4-1 0 0,-51 12-4040 0 0,-86 2 1467 0 0,32-6-5151 0 0,-5-15-2877 0 0,-22 16 7609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2.580"/>
    </inkml:context>
    <inkml:brush xml:id="br0">
      <inkml:brushProperty name="width" value="0.05" units="cm"/>
      <inkml:brushProperty name="height" value="0.05" units="cm"/>
    </inkml:brush>
  </inkml:definitions>
  <inkml:trace contextRef="#ctx0" brushRef="#br0">9 0 1696 0 0,'0'0'12728'0'0,"1"9"-12526"0"0,1 23 352 0 0,-5 55 1 0 0,0-4-34 0 0,-3 44-2911 0 0,6-123 1635 0 0,2 5-974 0 0,2-5 500 0 0,0-8-2624 0 0,-2 1 3815 0 0,6-8-572 0 0,1 0 0 0 0,0 1 0 0 0,0 0-1 0 0,1 0 1 0 0,1 1 0 0 0,12-9 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2.928"/>
    </inkml:context>
    <inkml:brush xml:id="br0">
      <inkml:brushProperty name="width" value="0.05" units="cm"/>
      <inkml:brushProperty name="height" value="0.05" units="cm"/>
    </inkml:brush>
  </inkml:definitions>
  <inkml:trace contextRef="#ctx0" brushRef="#br0">360 9 4216 0 0,'0'0'3370'0'0,"9"-4"-2350"0"0,-6 1-380 0 0,-9 2 3272 0 0,-208 11-1977 0 0,137-5-5183 0 0,3-1-6079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4.077"/>
    </inkml:context>
    <inkml:brush xml:id="br0">
      <inkml:brushProperty name="width" value="0.05" units="cm"/>
      <inkml:brushProperty name="height" value="0.05" units="cm"/>
    </inkml:brush>
  </inkml:definitions>
  <inkml:trace contextRef="#ctx0" brushRef="#br0">0 1 2720 0 0,'0'0'11553'0'0,"1"8"-11260"0"0,13 132 2173 0 0,-11-115-2920 0 0,-3-23 302 0 0,1 0-1 0 0,-1 0 0 0 0,1 0 0 0 0,-1 1 0 0 0,0-1 0 0 0,0 0 0 0 0,0 0 0 0 0,0 0 1 0 0,0 0-1 0 0,-1 0 0 0 0,1 0 0 0 0,-1 0 0 0 0,1 0 0 0 0,-2 3 0 0 0,1-3-841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4.715"/>
    </inkml:context>
    <inkml:brush xml:id="br0">
      <inkml:brushProperty name="width" value="0.05" units="cm"/>
      <inkml:brushProperty name="height" value="0.05" units="cm"/>
    </inkml:brush>
  </inkml:definitions>
  <inkml:trace contextRef="#ctx0" brushRef="#br0">0 51 3152 0 0,'0'0'4769'0'0,"21"-28"-832"0"0,-12 24-3461 0 0,0 1 0 0 0,1-1 0 0 0,-1 1 0 0 0,1 1 1 0 0,12-2-1 0 0,-19 4-264 0 0,38-2 755 0 0,-38 4-776 0 0,-1 0-172 0 0,0 0 0 0 0,0 1 0 0 0,0-1 0 0 0,-1 0 0 0 0,1 1 0 0 0,-1-1 0 0 0,0 1 0 0 0,0-1-1 0 0,0 1 1 0 0,0 0 0 0 0,0 0 0 0 0,0-1 0 0 0,-1 1 0 0 0,1 0 0 0 0,-1 0 0 0 0,0 0 0 0 0,0 3 0 0 0,0-2 57 0 0,-12 42 65 0 0,3-20 30 0 0,8-24-115 0 0,-5 19 324 0 0,4-9-328 0 0,-2 2-54 0 0,4-13 79 0 0,-1 0 0 0 0,1 1-1 0 0,-1-1 1 0 0,1 0 0 0 0,0 0-1 0 0,-1 0 1 0 0,1 1-1 0 0,0-1 1 0 0,0 0 0 0 0,0 0-1 0 0,0 1 1 0 0,0-1-1 0 0,0 0 1 0 0,0 0 0 0 0,1 1-1 0 0,-1-1 1 0 0,0 0 0 0 0,1 0-1 0 0,-1 0 1 0 0,0 1-1 0 0,1-1 1 0 0,0 0 0 0 0,-1 0-1 0 0,1 0 1 0 0,0 0 0 0 0,0 1-1 0 0,2 1 47 0 0,15 5 380 0 0,80 4 18 0 0,-95-11-562 0 0,1-1-50 0 0,16 2 246 0 0,13 1-5143 0 0,-31-3 4170 0 0,1 0-1 0 0,0-1 1 0 0,-1 1 0 0 0,1 0-1 0 0,0-1 1 0 0,-1 1-1 0 0,1-1 1 0 0,0 0-1 0 0,-1 0 1 0 0,1 0-1 0 0,-1 0 1 0 0,0 0 0 0 0,1-1-1 0 0,-1 1 1 0 0,3-2-1 0 0,-3 0-893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5.278"/>
    </inkml:context>
    <inkml:brush xml:id="br0">
      <inkml:brushProperty name="width" value="0.05" units="cm"/>
      <inkml:brushProperty name="height" value="0.05" units="cm"/>
    </inkml:brush>
  </inkml:definitions>
  <inkml:trace contextRef="#ctx0" brushRef="#br0">84 1 632 0 0,'0'0'2565'0'0,"-6"4"-2168"0"0,-1 2 9 0 0,1-1 1 0 0,0 1-1 0 0,0 0 1 0 0,0 0-1 0 0,1 1 1 0 0,0-1-1 0 0,0 1 1 0 0,0 1-1 0 0,1-1 1 0 0,0 0 0 0 0,1 1-1 0 0,0 0 1 0 0,0 0-1 0 0,0 0 1 0 0,1 0-1 0 0,1 1 1 0 0,-1-1-1 0 0,1 0 1 0 0,0 17-1 0 0,1-21-267 0 0,0 1 0 0 0,1-1 0 0 0,-1 1 0 0 0,1-1 0 0 0,0 1 0 0 0,0-1 0 0 0,0 0 0 0 0,1 1-1 0 0,0-1 1 0 0,0 0 0 0 0,4 7 0 0 0,-5-9-88 0 0,1 0 0 0 0,0 0 0 0 0,0 0 0 0 0,-1 0 0 0 0,1 0 0 0 0,1 0 1 0 0,-1-1-1 0 0,0 1 0 0 0,0-1 0 0 0,0 1 0 0 0,1-1 0 0 0,-1 0 0 0 0,1 0 0 0 0,-1 0 0 0 0,1-1 0 0 0,-1 1 0 0 0,1 0 0 0 0,0-1 0 0 0,-1 0 0 0 0,6 1 0 0 0,-4-1 49 0 0,0-2-42 0 0,7-3-2 0 0,0 0 0 0 0,-1 0-1 0 0,1-1 1 0 0,-1 0 0 0 0,-1-1-1 0 0,1 0 1 0 0,11-12 0 0 0,-17 15-55 0 0,1-1 0 0 0,-1 0 0 0 0,0 0 0 0 0,-1 0 0 0 0,1 0 0 0 0,-1-1 1 0 0,0 1-1 0 0,0-1 0 0 0,-1 0 0 0 0,1 0 0 0 0,-1 0 0 0 0,-1 0 0 0 0,1 0 0 0 0,-1 0 1 0 0,1-13-1 0 0,-2 17-21 0 0,-1 0 0 0 0,1 0-1 0 0,0 0 1 0 0,-1 0 0 0 0,0 0 0 0 0,1 0 0 0 0,-1 0 0 0 0,0 0 0 0 0,0 0 0 0 0,0 0 0 0 0,0 0 0 0 0,0 1 0 0 0,-1-1 0 0 0,1 0 0 0 0,0 1 0 0 0,-1-1-1 0 0,1 1 1 0 0,-1 0 0 0 0,0-1 0 0 0,1 1 0 0 0,-1 0 0 0 0,0 0 0 0 0,0 0 0 0 0,0 0 0 0 0,0 0 0 0 0,0 0 0 0 0,-2 0 0 0 0,-3-1-118 0 0,0 0 0 0 0,0 0 1 0 0,0 1-1 0 0,0 0 1 0 0,-11 0-1 0 0,15 1-206 0 0,-2 1 9 0 0,1 0-135 0 0,-35 6-131 0 0,19 1-1980 0 0,10 5-3709 0 0,7 0 4654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5.847"/>
    </inkml:context>
    <inkml:brush xml:id="br0">
      <inkml:brushProperty name="width" value="0.05" units="cm"/>
      <inkml:brushProperty name="height" value="0.05" units="cm"/>
    </inkml:brush>
  </inkml:definitions>
  <inkml:trace contextRef="#ctx0" brushRef="#br0">0 1 4052 0 0,'0'0'8738'0'0,"6"4"-8217"0"0,-4-3-487 0 0,1 1 109 0 0,0 1-1 0 0,0-1 1 0 0,0 1 0 0 0,-1-1 0 0 0,1 1-1 0 0,-1 0 1 0 0,1 0 0 0 0,-1 0 0 0 0,0 0 0 0 0,0 1-1 0 0,2 3 1 0 0,-1 0 151 0 0,9 23 783 0 0,1-1 0 0 0,2 0 0 0 0,1-1 0 0 0,27 36 0 0 0,-1-23 709 0 0,-41-40-1324 0 0,1-2-445 0 0,0 0 0 0 0,0 0 0 0 0,0 0-1 0 0,0-1 1 0 0,0 1 0 0 0,0-1 0 0 0,0 0 0 0 0,-1 1 0 0 0,1-1 0 0 0,2-4 0 0 0,2-1 27 0 0,1-1 0 0 0,-1 0 0 0 0,-1-1 0 0 0,0 0 0 0 0,8-17 0 0 0,-10 20 39 0 0,2-4-246 0 0,1 0-1 0 0,-1 1 1 0 0,2-1 0 0 0,10-11-1 0 0,12-8-3180 0 0,-16 15 240 0 0,2 3-692 0 0,2 4-4451 0 0,-13 5 6215 0 0,8-2 458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56.064"/>
    </inkml:context>
    <inkml:brush xml:id="br0">
      <inkml:brushProperty name="width" value="0.05" units="cm"/>
      <inkml:brushProperty name="height" value="0.05" units="cm"/>
    </inkml:brush>
  </inkml:definitions>
  <inkml:trace contextRef="#ctx0" brushRef="#br0">439 55 796 0 0,'0'0'238'0'0,"-16"-28"5112"0"0,1 23-4879 0 0,0 0-1 0 0,0 0 1 0 0,0 2 0 0 0,-1 0 0 0 0,0 0-1 0 0,1 2 1 0 0,-1 0 0 0 0,0 0 0 0 0,0 2-1 0 0,1 0 1 0 0,-1 1 0 0 0,0 0 0 0 0,1 1-1 0 0,-23 8 1 0 0,28-6-262 0 0,0 1 0 0 0,1 0 0 0 0,0 0 0 0 0,0 1 0 0 0,0 0 0 0 0,1 1-1 0 0,0 0 1 0 0,1 0 0 0 0,-11 16 0 0 0,3-3 280 0 0,1 1 1 0 0,-21 43-1 0 0,34-64-466 0 0,1 0-1 0 0,-1 0 0 0 0,0 0 1 0 0,1 0-1 0 0,-1 0 1 0 0,1 0-1 0 0,-1 0 1 0 0,1 1-1 0 0,-1-1 0 0 0,1 0 1 0 0,0 0-1 0 0,0 0 1 0 0,0 0-1 0 0,-1 1 0 0 0,1-1 1 0 0,0 0-1 0 0,0 0 1 0 0,1 1-1 0 0,-1-1 1 0 0,0 0-1 0 0,0 0 0 0 0,0 0 1 0 0,1 0-1 0 0,-1 1 1 0 0,1-1-1 0 0,-1 0 0 0 0,1 0 1 0 0,-1 0-1 0 0,1 0 1 0 0,0 0-1 0 0,0 0 1 0 0,-1 0-1 0 0,1 0 0 0 0,0 0 1 0 0,0-1-1 0 0,0 1 1 0 0,0 0-1 0 0,0 0 1 0 0,0-1-1 0 0,0 1 0 0 0,0 0 1 0 0,0-1-1 0 0,0 0 1 0 0,3 2-1 0 0,0-1 25 0 0,2-3 33 0 0,35-10 26 0 0,0-2-1 0 0,-1-1 1 0 0,51-29-1 0 0,4 0-575 0 0,-92 42 403 0 0,-1 1-120 0 0,-2 1 188 0 0,0 0 1 0 0,0 0 0 0 0,0-1-1 0 0,0 1 1 0 0,1 0-1 0 0,-1 0 1 0 0,0 0 0 0 0,0 0-1 0 0,0-1 1 0 0,0 1-1 0 0,1 0 1 0 0,-1 0-1 0 0,0 0 1 0 0,0 0 0 0 0,0 0-1 0 0,1 0 1 0 0,-1 0-1 0 0,0 0 1 0 0,0 0 0 0 0,0 0-1 0 0,1 0 1 0 0,-1 0-1 0 0,0-1 1 0 0,0 1-1 0 0,1 1 1 0 0,-1-1 0 0 0,0 0-1 0 0,0 0 1 0 0,0 0-1 0 0,1 0 1 0 0,-1 0 0 0 0,0 0-1 0 0,0 0 1 0 0,0 0-1 0 0,1 0 1 0 0,-1 0 0 0 0,0 0-1 0 0,0 0 1 0 0,0 1-1 0 0,1-1 1 0 0,-1 0-1 0 0,0 0 1 0 0,0 0 0 0 0,0 0-1 0 0,0 1 1 0 0,0-1-1 0 0,0 0 1 0 0,1 0 0 0 0,-1 0-1 0 0,0 0 1 0 0,0 1-1 0 0,8 17 112 0 0,-5-13-32 0 0,-3-1 22 0 0,0 6-44 0 0,1 0-1 0 0,0 0 1 0 0,0 0-1 0 0,2 0 1 0 0,-1-1-1 0 0,1 1 1 0 0,0-1 0 0 0,1 0-1 0 0,0 0 1 0 0,1 0-1 0 0,0 0 1 0 0,9 12-1 0 0,25 28-93 0 0,-36-46-150 0 0,0-1 1 0 0,0 0-1 0 0,0 0 0 0 0,0 0 1 0 0,1 0-1 0 0,-1-1 0 0 0,1 1 1 0 0,-1-1-1 0 0,0 0 0 0 0,1 0 1 0 0,0 0-1 0 0,-1-1 0 0 0,5 1 0 0 0,-5-1-1009 0 0,3 0-338 0 0,28-6-4355 0 0,46-15-1 0 0,-62 15 4298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7.220"/>
    </inkml:context>
    <inkml:brush xml:id="br0">
      <inkml:brushProperty name="width" value="0.05" units="cm"/>
      <inkml:brushProperty name="height" value="0.05" units="cm"/>
    </inkml:brush>
  </inkml:definitions>
  <inkml:trace contextRef="#ctx0" brushRef="#br0">9 25 1740 0 0,'-9'4'22500'0'0,"71"-3"-21906"0"0,-1-2 0 0 0,85-13 0 0 0,-5 0-1894 0 0,-119 14-61 0 0,-20 0 841 0 0,0 0 0 0 0,-1 0 0 0 0,1 0 0 0 0,-1 0 0 0 0,1 0 0 0 0,0 1 0 0 0,-1-1 0 0 0,1 1 1 0 0,-1-1-1 0 0,1 1 0 0 0,-1-1 0 0 0,0 1 0 0 0,1 0 0 0 0,-1 0 0 0 0,0 0 0 0 0,1 0 0 0 0,-1 0 0 0 0,0 0 0 0 0,2 1 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8.309"/>
    </inkml:context>
    <inkml:brush xml:id="br0">
      <inkml:brushProperty name="width" value="0.05" units="cm"/>
      <inkml:brushProperty name="height" value="0.05" units="cm"/>
    </inkml:brush>
  </inkml:definitions>
  <inkml:trace contextRef="#ctx0" brushRef="#br0">79 1 1728 0 0,'0'0'7945'0'0,"-10"12"-603"0"0,-1 49-5191 0 0,9-41-1935 0 0,-1-1 0 0 0,-11 36 0 0 0,7-28-79 0 0,4-15-376 0 0,0 0 0 0 0,-1 0 0 0 0,0 0 0 0 0,-8 14 0 0 0,11-24-302 0 0,-4 8-245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9.087"/>
    </inkml:context>
    <inkml:brush xml:id="br0">
      <inkml:brushProperty name="width" value="0.05" units="cm"/>
      <inkml:brushProperty name="height" value="0.05" units="cm"/>
    </inkml:brush>
  </inkml:definitions>
  <inkml:trace contextRef="#ctx0" brushRef="#br0">0 22 716 0 0,'0'0'10876'0'0,"7"-2"-10320"0"0,18-6 29 0 0,-19 7 521 0 0,17-4 1222 0 0,-8 3-1884 0 0,-11 1-66 0 0,0 1 12 0 0,49-2 1689 0 0,67 7 1 0 0,-62-2-5189 0 0,1-1-7211 0 0,-45-13 4469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29.573"/>
    </inkml:context>
    <inkml:brush xml:id="br0">
      <inkml:brushProperty name="width" value="0.05" units="cm"/>
      <inkml:brushProperty name="height" value="0.05" units="cm"/>
    </inkml:brush>
  </inkml:definitions>
  <inkml:trace contextRef="#ctx0" brushRef="#br0">0 0 2692 0 0,'0'0'3556'0'0,"3"7"-2792"0"0,12 38 1089 0 0,-14-42-1341 0 0,-1 1-67 0 0,14 103 3507 0 0,-9-67-3438 0 0,-4-37-859 0 0,0 0 0 0 0,-1-1 0 0 0,1 1 0 0 0,-1 0 0 0 0,0 0 0 0 0,0 0 0 0 0,0 0 0 0 0,0 0 0 0 0,0 0-1 0 0,-2 5 1 0 0,2-6-1782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30.057"/>
    </inkml:context>
    <inkml:brush xml:id="br0">
      <inkml:brushProperty name="width" value="0.05" units="cm"/>
      <inkml:brushProperty name="height" value="0.05" units="cm"/>
    </inkml:brush>
  </inkml:definitions>
  <inkml:trace contextRef="#ctx0" brushRef="#br0">1 23 1320 0 0,'2'-2'406'0'0,"1"-1"-1"0"0,0 1 1 0 0,1 0 0 0 0,-1 0-1 0 0,0 0 1 0 0,1 0 0 0 0,-1 1 0 0 0,1-1-1 0 0,-1 1 1 0 0,6-2 0 0 0,-5 3 580 0 0,2 0-390 0 0,-5 0-524 0 0,0 0 1 0 0,0-1-1 0 0,1 1 0 0 0,-1 0 0 0 0,0 0 1 0 0,0 0-1 0 0,1 0 0 0 0,-1 0 0 0 0,0 1 1 0 0,0-1-1 0 0,1 0 0 0 0,-1 1 1 0 0,0-1-1 0 0,0 0 0 0 0,2 2 0 0 0,-2-1-22 0 0,0 0-1 0 0,1 0 0 0 0,-1 1 1 0 0,0-1-1 0 0,0 1 0 0 0,0-1 0 0 0,0 1 1 0 0,0-1-1 0 0,0 1 0 0 0,-1 0 0 0 0,1-1 1 0 0,0 1-1 0 0,-1 0 0 0 0,1 0 0 0 0,-1 0 1 0 0,0-1-1 0 0,1 3 0 0 0,-1 0 96 0 0,-5 25 355 0 0,0-8-232 0 0,4-15-55 0 0,0 0 0 0 0,-1 0 0 0 0,1-1 0 0 0,-1 1-1 0 0,0-1 1 0 0,-1 1 0 0 0,-5 8 0 0 0,7-12 154 0 0,-1 4 184 0 0,1-4-334 0 0,0-1 0 0 0,0 1 0 0 0,0-1 1 0 0,1 1-1 0 0,-1 0 0 0 0,1-1 0 0 0,-1 1 0 0 0,1 0 0 0 0,-1-1 0 0 0,1 1 0 0 0,0 0 0 0 0,0-1 1 0 0,0 1-1 0 0,0 3 0 0 0,2-2-146 0 0,1 0 0 0 0,-1 0 0 0 0,1 0 0 0 0,-1 0 0 0 0,1 0 0 0 0,0-1 0 0 0,0 1 0 0 0,0-1 0 0 0,0 0 0 0 0,0 0 0 0 0,1 0 0 0 0,-1 0 0 0 0,1 0 0 0 0,-1-1 0 0 0,1 0 0 0 0,-1 1 0 0 0,1-1 0 0 0,6 0 0 0 0,-6 0-161 0 0,41 4-4257 0 0,-41-5 1214 0 0,-1 0 2847 0 0,0 0-230 0 0,-1 0 0 0 0,1 0-1 0 0,0 0 1 0 0,-1 0 0 0 0,1-1 0 0 0,-1 1-1 0 0,1-1 1 0 0,0 0 0 0 0,-1 0 0 0 0,0 0-1 0 0,1 0 1 0 0,-1 0 0 0 0,1 0-1 0 0,2-3 1 0 0,7-6-1128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30.458"/>
    </inkml:context>
    <inkml:brush xml:id="br0">
      <inkml:brushProperty name="width" value="0.05" units="cm"/>
      <inkml:brushProperty name="height" value="0.05" units="cm"/>
    </inkml:brush>
  </inkml:definitions>
  <inkml:trace contextRef="#ctx0" brushRef="#br0">112 4 1464 0 0,'0'0'1745'0'0,"-6"0"-1432"0"0,-14-2-34 0 0,15 1-58 0 0,-1 3 12 0 0,-1 2 22 0 0,-1 0 0 0 0,1 0 0 0 0,0 1 0 0 0,0 0 0 0 0,0 1 0 0 0,1-1 0 0 0,-7 9 0 0 0,11-12-129 0 0,1 0 1 0 0,-1 0 0 0 0,1 0 0 0 0,0 0 0 0 0,0 0 0 0 0,0 1 0 0 0,1-1 0 0 0,-1 0-1 0 0,0 1 1 0 0,1-1 0 0 0,-1 0 0 0 0,1 1 0 0 0,0-1 0 0 0,0 1 0 0 0,0-1-1 0 0,0 0 1 0 0,0 1 0 0 0,1-1 0 0 0,-1 0 0 0 0,1 1 0 0 0,0-1 0 0 0,-1 0-1 0 0,1 1 1 0 0,0-1 0 0 0,0 0 0 0 0,0 0 0 0 0,1 0 0 0 0,-1 0 0 0 0,0 0 0 0 0,1 0-1 0 0,2 2 1 0 0,-2-2-28 0 0,0 0 0 0 0,0 0 0 0 0,0-1 0 0 0,0 1 1 0 0,1-1-1 0 0,-1 1 0 0 0,1-1 0 0 0,-1 0 0 0 0,1 0 0 0 0,-1 0 0 0 0,1 0 0 0 0,0-1 0 0 0,-1 1 0 0 0,1-1 0 0 0,0 1 0 0 0,0-1 0 0 0,3 0 0 0 0,-2 0 68 0 0,1-2-19 0 0,0 0-80 0 0,0 0-1 0 0,-1 0 1 0 0,1-1-1 0 0,-1 1 0 0 0,1-1 1 0 0,-1 0-1 0 0,0 0 1 0 0,0-1-1 0 0,0 1 0 0 0,5-7 1 0 0,-7 8 14 0 0,-2-1-80 0 0,0 0-1 0 0,-1 0 1 0 0,1 1 0 0 0,0-1 0 0 0,-1 0-1 0 0,0 0 1 0 0,0 1 0 0 0,0-1 0 0 0,0 1-1 0 0,0-1 1 0 0,0 1 0 0 0,0-1 0 0 0,-1 1-1 0 0,0-1 1 0 0,1 1 0 0 0,-1 0-1 0 0,-3-3 1 0 0,-27-7-2553 0 0,16 7-5511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20:30.991"/>
    </inkml:context>
    <inkml:brush xml:id="br0">
      <inkml:brushProperty name="width" value="0.05" units="cm"/>
      <inkml:brushProperty name="height" value="0.05" units="cm"/>
    </inkml:brush>
  </inkml:definitions>
  <inkml:trace contextRef="#ctx0" brushRef="#br0">1 0 2332 0 0,'0'0'1430'0'0,"4"3"-785"0"0,-1-1-348 0 0,0 1 1 0 0,0 0-1 0 0,0 0 0 0 0,0 0 1 0 0,0 0-1 0 0,-1 0 0 0 0,1 1 1 0 0,-1-1-1 0 0,0 1 0 0 0,0-1 1 0 0,0 1-1 0 0,-1 0 0 0 0,1 0 1 0 0,-1 0-1 0 0,0 0 0 0 0,0 0 1 0 0,0 7-1 0 0,3 1 387 0 0,3 18 1243 0 0,2 1 0 0 0,25 56-1 0 0,-32-83-1780 0 0,0 4 282 0 0,-2-8-390 0 0,0 0 1 0 0,0 1-1 0 0,0-1 0 0 0,0 1 0 0 0,0-1 1 0 0,0 1-1 0 0,-1-1 0 0 0,1 1 0 0 0,1-1 1 0 0,-1 1-1 0 0,0-1 0 0 0,0 1 0 0 0,0-1 1 0 0,0 1-1 0 0,0-1 0 0 0,0 1 0 0 0,0-1 1 0 0,1 1-1 0 0,-1-1 0 0 0,0 1 0 0 0,0-1 1 0 0,1 0-1 0 0,-1 1 0 0 0,0-1 0 0 0,1 1 1 0 0,-1-1-1 0 0,0 0 0 0 0,1 1 0 0 0,-1-1 1 0 0,1 0-1 0 0,-1 0 0 0 0,0 1 0 0 0,1-1 1 0 0,-1 0-1 0 0,1 0 0 0 0,-1 1 1 0 0,1-1-1 0 0,-1 0 0 0 0,1 0 0 0 0,-1 0 1 0 0,1 0-1 0 0,-1 0 0 0 0,1 0 0 0 0,-1 0 1 0 0,1 0-1 0 0,0 0 0 0 0,21-18 259 0 0,-1-1 0 0 0,30-33 0 0 0,21-21-1093 0 0,-30 29-6081 0 0,-24 27-1796 0 0,-7 11 7057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4:48.840"/>
    </inkml:context>
    <inkml:brush xml:id="br0">
      <inkml:brushProperty name="width" value="0.05" units="cm"/>
      <inkml:brushProperty name="height" value="0.05" units="cm"/>
    </inkml:brush>
  </inkml:definitions>
  <inkml:trace contextRef="#ctx0" brushRef="#br0">747 88 2712 0 0,'-17'-25'6748'0'0,"3"1"3013"0"0,12 23-9332 0 0,2 285-85 0 0,-2-230-213 0 0,-3-58-206 0 0,-1 0 0 0 0,1 1 0 0 0,-1-1-1 0 0,0 1 1 0 0,0 0 0 0 0,0 0 0 0 0,-8-2 0 0 0,10-3-7 0 0,1-42-2 0 0,-9-178-96 0 0,9 178 117 0 0,0 43 22 0 0,-18 5-6 0 0,1 1 0 0 0,0 0 0 0 0,-1 2 1 0 0,1 0-1 0 0,0 2 0 0 0,0 0 0 0 0,0 1 0 0 0,0 1 1 0 0,1 1-1 0 0,-29 13 0 0 0,13-3 163 0 0,2 1 0 0 0,0 1 0 0 0,1 2 0 0 0,-55 46 0 0 0,70-51-44 0 0,1 0 1 0 0,1 2-1 0 0,0 0 0 0 0,1 0 1 0 0,-22 38-1 0 0,29-42 13 0 0,0 0 0 0 0,1 1 0 0 0,0 0-1 0 0,1 0 1 0 0,0 0 0 0 0,1 1 0 0 0,1-1 0 0 0,1 1-1 0 0,-2 25 1 0 0,3-11 205 0 0,3 25 300 0 0,-1-43-507 0 0,1 1 0 0 0,1-1 0 0 0,0 1 0 0 0,1-1 0 0 0,0 0 0 0 0,1 0 0 0 0,0-1 0 0 0,0 1 0 0 0,1-1 0 0 0,1 0 1 0 0,0-1-1 0 0,0 1 0 0 0,1-1 0 0 0,0-1 0 0 0,0 1 0 0 0,1-2 0 0 0,0 1 0 0 0,1-1 0 0 0,-1 0 0 0 0,1-1 0 0 0,1 0 0 0 0,-1-1 1 0 0,1 0-1 0 0,0-1 0 0 0,12 4 0 0 0,25 3-70 0 0,-1-2 1 0 0,1-2-1 0 0,84 2 1 0 0,-18-2-273 0 0,-84-5 196 0 0,0-1 0 0 0,1-2-1 0 0,-1 0 1 0 0,0-3 0 0 0,0 0 0 0 0,-1-2-1 0 0,44-14 1 0 0,-57 14-35 0 0,0-1 1 0 0,0 0-1 0 0,0-2 1 0 0,-1 0-1 0 0,-1 0 0 0 0,1-1 1 0 0,-2-1-1 0 0,1-1 1 0 0,20-23-1 0 0,-28 29 54 0 0,0-1-1 0 0,-1 0 1 0 0,0 0-1 0 0,-1 0 1 0 0,1 0-1 0 0,-1-1 1 0 0,-1 1-1 0 0,1-1 1 0 0,-1 0 0 0 0,-1 0-1 0 0,1-1 1 0 0,-1 1-1 0 0,-1 0 1 0 0,0-1-1 0 0,0 1 1 0 0,-1-1-1 0 0,0 1 1 0 0,0-1-1 0 0,-1 1 1 0 0,0-1 0 0 0,0 1-1 0 0,-1-1 1 0 0,-4-13-1 0 0,-9-24-370 0 0,-22-50-1 0 0,-8 15 154 0 0,40 73 190 0 0,0 0 1 0 0,-1 0 0 0 0,1 1-1 0 0,-1 0 1 0 0,-1 0 0 0 0,0 0-1 0 0,0 1 1 0 0,0 0 0 0 0,-1 0-1 0 0,1 1 1 0 0,-1 0 0 0 0,-1 0-1 0 0,1 1 1 0 0,-1 0 0 0 0,-17-5-1 0 0,-4 2-21 0 0,0 3 0 0 0,-1 0 0 0 0,1 2 0 0 0,-39 3-1 0 0,59-1 70 0 0,-1 0 0 0 0,1 2 0 0 0,-1-1 0 0 0,1 1-1 0 0,0 1 1 0 0,-16 5 0 0 0,17-5 9 0 0,6-2-30 0 0,-22 7-444 0 0,14-6-2868 0 0,-3 1 2195 0 0,10-3-243 0 0,-4-13-7845 0 0,7 10 7932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0.692"/>
    </inkml:context>
    <inkml:brush xml:id="br0">
      <inkml:brushProperty name="width" value="0.05" units="cm"/>
      <inkml:brushProperty name="height" value="0.05" units="cm"/>
    </inkml:brush>
  </inkml:definitions>
  <inkml:trace contextRef="#ctx0" brushRef="#br0">166 1478 1136 0 0,'0'0'894'0'0,"5"-21"565"0"0,0 6 3744 0 0,8-10 1320 0 0,14-21-397 0 0,-27 44-5650 0 0,2-2-410 0 0,-1 1-1 0 0,1 0 0 0 0,-1 0 1 0 0,0-1-1 0 0,-1 1 0 0 0,1-1 1 0 0,-1 1-1 0 0,1-7 0 0 0,-19-142 357 0 0,5 66-166 0 0,-1-169 0 0 0,5 16-242 0 0,8 233-6 0 0,-21-95 129 0 0,22 99-160 0 0,-9-59 81 0 0,9 59 67 0 0,-6-18-104 0 0,2-32-110 0 0,-2 44-53 0 0,-4 27 107 0 0,8-12 8 0 0,11 57-210 0 0,4 27 243 0 0,-5-45-19 0 0,-1 0 1 0 0,-3 1 0 0 0,-4 82-1 0 0,-1-25 47 0 0,-2 109 126 0 0,3-72-161 0 0,-9-29 184 0 0,3-57-491 0 0,5-35 585 0 0,-1-21 173 0 0,-3-26-278 0 0,4 19-174 0 0,0 5-15 0 0,0 1-1 0 0,1-1 0 0 0,-1 0 1 0 0,0 1-1 0 0,1-1 0 0 0,0 1 1 0 0,0-1-1 0 0,0 0 0 0 0,0 1 1 0 0,1-5-1 0 0,-2-17-3 0 0,-6-12-3 0 0,-2-46 0 0 0,3 14 8 0 0,-54-326-403 0 0,45 245 86 0 0,14 143 306 0 0,-7-57-1151 0 0,8 61 1080 0 0,-4-16-295 0 0,2 14 387 0 0,0 1 15 0 0,0-22-213 0 0,-1-44-214 0 0,3 66 357 0 0,0 0 1 0 0,1 1-1 0 0,-1-1 1 0 0,1 0-1 0 0,-1 1 1 0 0,1-1 0 0 0,0 1-1 0 0,0-1 1 0 0,0 1-1 0 0,1-1 1 0 0,-1 1-1 0 0,1 0 1 0 0,-1-1-1 0 0,1 1 1 0 0,0 0-1 0 0,0 0 1 0 0,-1 0-1 0 0,1 0 1 0 0,1 1-1 0 0,2-3 1 0 0,-3 3 61 0 0,12-41 1186 0 0,-12 40-1130 0 0,1 1 1 0 0,-1-1-1 0 0,1 1 0 0 0,-1 0 1 0 0,1 0-1 0 0,-1 0 0 0 0,1 0 1 0 0,0 0-1 0 0,0 1 1 0 0,-1-1-1 0 0,1 1 0 0 0,0 0 1 0 0,0 0-1 0 0,2 0 0 0 0,8-2 41 0 0,70-8 334 0 0,158 2 1 0 0,233 38-466 0 0,-138-4 112 0 0,-108-12 0 0 0,-26-1-146 0 0,208-13 0 0 0,-135-18 82 0 0,-272 17 38 0 0,46 1-130 0 0,-11-3 178 0 0,-34 3-150 0 0,7-1-31 0 0,-10 1 67 0 0,1 0 0 0 0,-1 0 0 0 0,1 1 1 0 0,-1-1-1 0 0,1-1 0 0 0,-1 1 0 0 0,1 0 0 0 0,0 0 0 0 0,-1 0 0 0 0,1-1 0 0 0,-1 1 0 0 0,1-1 0 0 0,-1 1 0 0 0,0-1 0 0 0,1 0 0 0 0,1-1 0 0 0,-3-6 39 0 0,-1 0 0 0 0,0 1 0 0 0,0-1 0 0 0,-1 0 0 0 0,0 0-1 0 0,-4-11 1 0 0,5 17-34 0 0,0-1-7 0 0,-8-46-17 0 0,9 47 33 0 0,0-1 17 0 0,0 0-1 0 0,0-1 1 0 0,0 1 0 0 0,0 0 0 0 0,0 0 0 0 0,1 0-1 0 0,-1 0 1 0 0,1 0 0 0 0,0 0 0 0 0,0 0-1 0 0,0 0 1 0 0,1 0 0 0 0,-1 0 0 0 0,1 0 0 0 0,-1 0-1 0 0,5-4 1 0 0,-5 5 12 0 0,10-16-147 0 0,6-5 204 0 0,-8 13-73 0 0,0 1-1 0 0,1 0 0 0 0,0 0 1 0 0,1 1-1 0 0,0 0 1 0 0,0 1-1 0 0,17-8 1 0 0,88-32-131 0 0,-96 40 17 0 0,-15 5 92 0 0,-1 1 0 0 0,1 0 0 0 0,-1 0 0 0 0,1 0 0 0 0,0 0-1 0 0,0 1 1 0 0,-1-1 0 0 0,1 1 0 0 0,0 0 0 0 0,0 1-1 0 0,-1-1 1 0 0,1 1 0 0 0,0 0 0 0 0,-1 0 0 0 0,1 1 0 0 0,-1-1-1 0 0,1 1 1 0 0,7 4 0 0 0,-6-2-5 0 0,-1 0 0 0 0,1 0 0 0 0,-1 1 0 0 0,1 0 1 0 0,-1 0-1 0 0,-1 0 0 0 0,1 1 0 0 0,-1-1 0 0 0,0 1 0 0 0,5 9 0 0 0,-4 0-1 0 0,-1 0 1 0 0,-1 0-1 0 0,0 0 1 0 0,-1 1-1 0 0,-1-1 0 0 0,0 1 1 0 0,-1-1-1 0 0,-1 1 1 0 0,-2 16-1 0 0,-6 37 9 0 0,9-67 92 0 0,-3 6-21 0 0,2-5 69 0 0,2-7 715 0 0,28-79-579 0 0,-24 72-233 0 0,0 0 0 0 0,0 0 0 0 0,1 1 0 0 0,0 0-1 0 0,1 0 1 0 0,12-15 0 0 0,15-7-111 0 0,2 1 0 0 0,43-30 0 0 0,-77 61 63 0 0,-1-1 0 0 0,1 0 0 0 0,-1 1 0 0 0,1-1 0 0 0,-1 1 0 0 0,1 0 0 0 0,0-1 0 0 0,-1 1 0 0 0,1 0 0 0 0,0 0 0 0 0,-1 0 0 0 0,1 0 0 0 0,0 0 0 0 0,-1 0 0 0 0,1 1 0 0 0,0-1 0 0 0,-1 1 0 0 0,1-1 0 0 0,-1 1 0 0 0,1-1 0 0 0,2 2 0 0 0,23 19-106 0 0,-15-7 71 0 0,-1 1 0 0 0,-1 0 0 0 0,0 1 0 0 0,-2 0-1 0 0,1 1 1 0 0,-2-1 0 0 0,0 2 0 0 0,-1-1 0 0 0,-1 1 0 0 0,3 18-1 0 0,6 11 145 0 0,-13-44-58 0 0,3-9-89 0 0,85-135 265 0 0,-68 113-294 0 0,32-32-1 0 0,-46 52 69 0 0,1 1-1 0 0,0 0 0 0 0,0 0 1 0 0,0 1-1 0 0,1 0 0 0 0,0 1 0 0 0,0 0 1 0 0,19-7-1 0 0,-24 11-22 0 0,1 1 0 0 0,-1-1-1 0 0,1 1 1 0 0,-1 0 0 0 0,1 0 0 0 0,-1 1-1 0 0,1-1 1 0 0,-1 1 0 0 0,1 0 0 0 0,-1 0 0 0 0,0 1-1 0 0,1-1 1 0 0,-1 1 0 0 0,0 0 0 0 0,0 0-1 0 0,0 1 1 0 0,0-1 0 0 0,-1 1 0 0 0,1-1-1 0 0,-1 1 1 0 0,1 0 0 0 0,-1 1 0 0 0,0-1-1 0 0,3 5 1 0 0,8 8-38 0 0,-1 1 0 0 0,-1 0 0 0 0,15 30-1 0 0,-4 11-4 0 0,-18-40-150 0 0,-4-16 160 0 0,2 2 69 0 0,-3-3 2 0 0,-1-1-1 0 0,1 0 1 0 0,0 1-1 0 0,0-1 1 0 0,0 0 0 0 0,1 0-1 0 0,-1 1 1 0 0,0-1-1 0 0,0 0 1 0 0,0 1-1 0 0,0-1 1 0 0,0 0 0 0 0,0 0-1 0 0,0 1 1 0 0,0-1-1 0 0,1 0 1 0 0,-1 0-1 0 0,0 1 1 0 0,0-1 0 0 0,0 0-1 0 0,1 0 1 0 0,-1 1-1 0 0,0-1 1 0 0,0 0-1 0 0,0 0 1 0 0,1 0 0 0 0,-1 0-1 0 0,0 1 1 0 0,0-1-1 0 0,1 0 1 0 0,-1 0-1 0 0,0 0 1 0 0,1 0 0 0 0,-1 0-1 0 0,0 0 1 0 0,0 0-1 0 0,1 0 1 0 0,-1 0-1 0 0,0 0 1 0 0,1 0 0 0 0,-1 0-1 0 0,0 0 1 0 0,0 0-1 0 0,1 0 1 0 0,-1 0-1 0 0,0 0 1 0 0,1 0 0 0 0,-1 0-1 0 0,0 0 1 0 0,0-1-1 0 0,1 1 1 0 0,-1 0-1 0 0,0 0 1 0 0,1 0 0 0 0,36-57 230 0 0,-30 43-400 0 0,1 1-1 0 0,0 0 0 0 0,1 1 1 0 0,1 0-1 0 0,0 0 0 0 0,0 1 1 0 0,21-17-1 0 0,-29 26 133 0 0,9-5-112 0 0,0-1 0 0 0,0 1 0 0 0,1 1 0 0 0,0 0 0 0 0,15-6 0 0 0,-21 11 97 0 0,-1 0 0 0 0,0 0 1 0 0,1 0-1 0 0,-1 1 0 0 0,0 0 1 0 0,1 0-1 0 0,-1 0 0 0 0,1 1 0 0 0,-1 0 1 0 0,0 0-1 0 0,1 0 0 0 0,-1 0 1 0 0,0 1-1 0 0,0 0 0 0 0,0 0 0 0 0,7 5 1 0 0,3 2-42 0 0,0 0 0 0 0,-1 2 1 0 0,-1 0-1 0 0,0 0 0 0 0,0 1 0 0 0,-1 1 1 0 0,0 0-1 0 0,14 21 0 0 0,24 35-202 0 0,-49-67 252 0 0,1 4 47 0 0,0 0-1 0 0,0 0 1 0 0,1 0 0 0 0,-1 0-1 0 0,7 9 1 0 0,-9-15 2 0 0,1 1 0 0 0,-1 0 0 0 0,0-1 0 0 0,0 1 0 0 0,1 0 0 0 0,-1-1 0 0 0,0 1 0 0 0,0 0 0 0 0,0-1 0 0 0,0 1 0 0 0,1 0 0 0 0,-1-1 0 0 0,0 1 1 0 0,0 0-1 0 0,-1-1 0 0 0,1 1 0 0 0,0 0 0 0 0,0-1 0 0 0,0 1 0 0 0,0 0 0 0 0,-1-1 0 0 0,1 1 0 0 0,0 0 0 0 0,0-1 0 0 0,-1 1 0 0 0,1 0 0 0 0,-1-1 0 0 0,1 1 0 0 0,0-1 1 0 0,-1 1-1 0 0,1-1 0 0 0,-1 1 0 0 0,1-1 0 0 0,-1 1 0 0 0,0-1 0 0 0,0 1 0 0 0,-1 0-38 0 0,-1 3 93 0 0,-14 4 683 0 0,7-5-1356 0 0,-6 4 3898 0 0,15-6-2866 0 0,-1-1-1 0 0,1 1 0 0 0,0-1 1 0 0,-1 1-1 0 0,1 0 1 0 0,0-1-1 0 0,0 1 1 0 0,0 0-1 0 0,0 0 1 0 0,0 0-1 0 0,-1 0 1 0 0,2 0-1 0 0,-1 0 1 0 0,0 1-1 0 0,0-1 1 0 0,0 0-1 0 0,0 0 0 0 0,1 0 1 0 0,-1 1-1 0 0,0 1 1 0 0,10-5-527 0 0,230-46-1252 0 0,213-34-728 0 0,620-70-920 0 0,-909 138 1995 0 0,-75 8 652 0 0,-85 6 334 0 0,2 0-199 0 0,-2 0 249 0 0,25 2-805 0 0,-27-2 754 0 0,0 0 0 0 0,0 0 0 0 0,0 0 1 0 0,-1 1-1 0 0,1-1 0 0 0,0 0 1 0 0,0 1-1 0 0,0-1 0 0 0,0 1 0 0 0,-1-1 1 0 0,1 1-1 0 0,0-1 0 0 0,-1 1 1 0 0,1-1-1 0 0,0 1 0 0 0,-1 0 1 0 0,1-1-1 0 0,-1 1 0 0 0,1 0 0 0 0,-1 0 1 0 0,1-1-1 0 0,-1 1 0 0 0,1 0 1 0 0,-1 0-1 0 0,0 0 0 0 0,1 0 0 0 0,-1-1 1 0 0,0 1-1 0 0,0 0 0 0 0,0 0 1 0 0,0 1-1 0 0,-2 38-131 0 0,-3 0 1 0 0,-2 0-1 0 0,-15 53 1 0 0,-10 62 51 0 0,-12 117 125 0 0,-4 33-186 0 0,25-108 323 0 0,15-129-63 0 0,7-66-77 0 0,-3 28 387 0 0,3-27-76 0 0,-1 7 35 0 0,2-10-362 0 0,0 0 1 0 0,0 0 0 0 0,0 0-1 0 0,0 1 1 0 0,0-1 0 0 0,0 0-1 0 0,0 0 1 0 0,0 1 0 0 0,0-1-1 0 0,0 0 1 0 0,0 0 0 0 0,0 0-1 0 0,0 1 1 0 0,1-1 0 0 0,-1 0-1 0 0,0 0 1 0 0,0 0 0 0 0,0 1-1 0 0,0-1 1 0 0,0 0 0 0 0,0 0-1 0 0,1 0 1 0 0,-1 0 0 0 0,0 1-1 0 0,0-1 1 0 0,0 0 0 0 0,0 0 0 0 0,1 0-1 0 0,-1 0 1 0 0,0 0 0 0 0,0 0-1 0 0,0 0 1 0 0,1 0 0 0 0,-1 1-1 0 0,0-1 1 0 0,0 0 0 0 0,0 0-1 0 0,1 0 1 0 0,-1 0 0 0 0,0 0-1 0 0,0 0 1 0 0,1 0 0 0 0,-1 0-1 0 0,0 0 1 0 0,0 0 0 0 0,0 0-1 0 0,1 0 1 0 0,-1-1 0 0 0,0 1-1 0 0,0 0 1 0 0,0 0 0 0 0,1 0-1 0 0,-1 0 1 0 0,0 0 0 0 0,0 0-1 0 0,0 0 1 0 0,1-1 0 0 0,35-14 40 0 0,1 1 0 0 0,1 1 1 0 0,50-9-1 0 0,-71 19-87 0 0,-1 1 0 0 0,0 1 1 0 0,1 0-1 0 0,-1 1 0 0 0,1 1 0 0 0,-1 1 0 0 0,1 0 1 0 0,-1 1-1 0 0,0 1 0 0 0,0 0 0 0 0,0 1 0 0 0,-1 1 1 0 0,0 0-1 0 0,0 1 0 0 0,19 13 0 0 0,-31-18 30 0 0,0 0 0 0 0,0 0 0 0 0,-1 1 0 0 0,1-1 1 0 0,-1 1-1 0 0,0 0 0 0 0,0-1 0 0 0,0 1 0 0 0,0 0 0 0 0,0 0 0 0 0,-1 0 0 0 0,1 1 0 0 0,-1-1 0 0 0,0 0 0 0 0,0 1 0 0 0,0-1 0 0 0,-1 0 0 0 0,1 1 0 0 0,-1-1 0 0 0,1 1 0 0 0,-1-1 0 0 0,0 1 0 0 0,-1-1 1 0 0,1 1-1 0 0,-1-1 0 0 0,1 1 0 0 0,-1-1 0 0 0,0 0 0 0 0,0 1 0 0 0,0-1 0 0 0,-4 6 0 0 0,0 3-21 0 0,-1 0 0 0 0,-1 0-1 0 0,0 0 1 0 0,0-1 0 0 0,-2 0 0 0 0,-13 16 0 0 0,-66 55-165 0 0,-100 74 0 0 0,141-119 214 0 0,-19 13 162 0 0,64-49-98 0 0,1-1-59 0 0,1 0-1 0 0,0 0 1 0 0,-1 0-1 0 0,1 1 1 0 0,0-1-1 0 0,-1 0 1 0 0,1 0 0 0 0,0 0-1 0 0,0 0 1 0 0,-1 1-1 0 0,1-1 1 0 0,0 0-1 0 0,-1 0 1 0 0,1 1-1 0 0,0-1 1 0 0,0 0-1 0 0,0 0 1 0 0,-1 1-1 0 0,1-1 1 0 0,0 0-1 0 0,0 1 1 0 0,0-1 0 0 0,0 0-1 0 0,0 1 1 0 0,-1-1-1 0 0,1 0 1 0 0,0 1-1 0 0,0-1 1 0 0,0 0-1 0 0,0 1 1 0 0,0-1-1 0 0,0 0 1 0 0,0 1-1 0 0,0-1 1 0 0,0 0 0 0 0,0 1-1 0 0,1-1 1 0 0,-1 0-1 0 0,0 1 1 0 0,0-1-1 0 0,0 0 1 0 0,1 1-1 0 0,11 6 50 0 0,2 0-1 0 0,-1-1 0 0 0,1-1 1 0 0,28 7-1 0 0,-19-6-43 0 0,0 2 0 0 0,27 12 1 0 0,-40-15-67 0 0,0 0 0 0 0,0 1 0 0 0,-1 1 1 0 0,0-1-1 0 0,0 1 0 0 0,-1 1 0 0 0,14 15 1 0 0,-21-21 20 0 0,1 0 1 0 0,-1-1 0 0 0,0 1 0 0 0,0 0 0 0 0,0 0-1 0 0,0 0 1 0 0,0 0 0 0 0,0 0 0 0 0,-1 1-1 0 0,1-1 1 0 0,-1 0 0 0 0,1 0 0 0 0,-1 0 0 0 0,0 0-1 0 0,0 1 1 0 0,0-1 0 0 0,0 0 0 0 0,0 0-1 0 0,0 1 1 0 0,-1-1 0 0 0,1 0 0 0 0,-1 0 0 0 0,0 0-1 0 0,1 0 1 0 0,-1 0 0 0 0,0 0 0 0 0,0 0-1 0 0,0 0 1 0 0,-1 0 0 0 0,1 0 0 0 0,0 0-1 0 0,-4 2 1 0 0,-2 4-29 0 0,0-1-1 0 0,0-1 1 0 0,-1 1-1 0 0,0-1 1 0 0,-13 7-1 0 0,-12 5-6 0 0,-2-1-1 0 0,0-2 1 0 0,-53 15-1 0 0,-55 22-28 0 0,141-51 111 0 0,1-1-27 0 0,1 0 1 0 0,-1 0 0 0 0,1 0-1 0 0,0 0 1 0 0,-1 0-1 0 0,1 0 1 0 0,0 0 0 0 0,-1 0-1 0 0,1 0 1 0 0,-1 0-1 0 0,1 0 1 0 0,0 0-1 0 0,-1 1 1 0 0,1-1 0 0 0,0 0-1 0 0,-1 0 1 0 0,1 0-1 0 0,0 1 1 0 0,-1-1-1 0 0,1 0 1 0 0,0 0 0 0 0,0 1-1 0 0,-1-1 1 0 0,1 0-1 0 0,0 1 1 0 0,0-1-1 0 0,0 0 1 0 0,-1 1 0 0 0,1-1-1 0 0,0 0 1 0 0,0 1-1 0 0,0-1 1 0 0,0 1 0 0 0,0-1-1 0 0,0 0 1 0 0,0 1-1 0 0,-1-1 1 0 0,1 0-1 0 0,0 1 1 0 0,1-1 0 0 0,-1 1-1 0 0,0-1 1 0 0,0 0-1 0 0,0 1 1 0 0,24 34-83 0 0,-12-28 95 0 0,0-2 21 0 0,67 42 90 0 0,48 33-101 0 0,-120-75-61 0 0,0 0 25 0 0,0 0 0 0 0,-1 1 1 0 0,0-1-1 0 0,0 2 1 0 0,10 11-1 0 0,-15-16-48 0 0,4 6-35 0 0,-5-8 91 0 0,1 0-1 0 0,-1 1 0 0 0,0-1 0 0 0,1 0 0 0 0,-1 0 0 0 0,0 1 0 0 0,0-1 1 0 0,1 0-1 0 0,-1 1 0 0 0,0-1 0 0 0,0 1 0 0 0,1-1 0 0 0,-1 0 1 0 0,0 1-1 0 0,0-1 0 0 0,0 1 0 0 0,0-1 0 0 0,0 0 0 0 0,1 1 1 0 0,-1-1-1 0 0,0 1 0 0 0,0-1 0 0 0,0 1 0 0 0,0-1 0 0 0,0 0 0 0 0,0 1 1 0 0,-1-1-1 0 0,1 1 0 0 0,0-1 0 0 0,0 1 0 0 0,0-1 0 0 0,0 1 1 0 0,-2 4-23 0 0,-1 0 0 0 0,1-1 0 0 0,-1 1 0 0 0,0 0 0 0 0,0-1 0 0 0,-1 0 0 0 0,1 0 0 0 0,-1 0 0 0 0,0 0 0 0 0,0 0 0 0 0,0-1 0 0 0,0 0 0 0 0,-1 0 0 0 0,1 0 0 0 0,-1 0 0 0 0,0-1 0 0 0,0 1 1 0 0,0-1-1 0 0,0-1 0 0 0,0 1 0 0 0,-9 1 0 0 0,-19 5-3 0 0,0-1 0 0 0,-43 2 0 0 0,56-7 8 0 0,-220 24 257 0 0,237-26-1 0 0,2 0-228 0 0,1 0 0 0 0,-1 0 0 0 0,1 0 0 0 0,0 0-1 0 0,-1 0 1 0 0,1 0 0 0 0,0 0 0 0 0,-1 0 0 0 0,1 1 0 0 0,-1-1 0 0 0,1 0-1 0 0,0 0 1 0 0,-1 0 0 0 0,1 1 0 0 0,0-1 0 0 0,0 0 0 0 0,-1 0 0 0 0,1 1-1 0 0,0-1 1 0 0,-1 0 0 0 0,1 0 0 0 0,0 1 0 0 0,0-1 0 0 0,0 0 0 0 0,-1 1-1 0 0,1-1 1 0 0,0 0 0 0 0,0 1 0 0 0,0-1 0 0 0,0 0 0 0 0,0 1-1 0 0,0-1 1 0 0,-1 1 0 0 0,1-1 0 0 0,0 0 0 0 0,0 1 0 0 0,0-1 0 0 0,0 0-1 0 0,0 1 1 0 0,1-1 0 0 0,-1 1 0 0 0,0-1 0 0 0,0 0 0 0 0,0 1 0 0 0,0-1-1 0 0,0 0 1 0 0,0 1 0 0 0,1-1 0 0 0,-1 1 0 0 0,84 45 106 0 0,32 19 29 0 0,-101-56-155 0 0,-1 1 1 0 0,0 1-1 0 0,-1 0 1 0 0,0 1-1 0 0,14 16 1 0 0,15 36-167 0 0,-40-60 217 0 0,7 18 2 0 0,-15 29-86 0 0,6-48 35 0 0,0 0 0 0 0,-1 0-1 0 0,1 0 1 0 0,-1 0 0 0 0,0 0-1 0 0,0 0 1 0 0,0-1 0 0 0,0 1-1 0 0,0 0 1 0 0,-1 0 0 0 0,1-1-1 0 0,-1 1 1 0 0,1-1 0 0 0,-1 1-1 0 0,0-1 1 0 0,0 0 0 0 0,0 1 0 0 0,-1-1-1 0 0,-3 2 1 0 0,-20 20-130 0 0,14-14 133 0 0,-1 0 0 0 0,1-1-1 0 0,-2-1 1 0 0,1 0 0 0 0,-17 7 0 0 0,8-3 142 0 0,20-11-156 0 0,-29 15 158 0 0,30-16-109 0 0,-1 0 1 0 0,1 1-1 0 0,0-1 1 0 0,0 1-1 0 0,0 0 1 0 0,0-1-1 0 0,0 1 1 0 0,0 0-1 0 0,0 0 1 0 0,0-1-1 0 0,0 1 1 0 0,0 0-1 0 0,0 0 1 0 0,0 0 0 0 0,1 0-1 0 0,-1 0 1 0 0,0 0-1 0 0,1 0 1 0 0,-1 0-1 0 0,1 1 1 0 0,-1-1-1 0 0,1 0 1 0 0,-1 0-1 0 0,1 0 1 0 0,0 1-1 0 0,0-1 1 0 0,0 0-1 0 0,-1 0 1 0 0,1 1 0 0 0,0-1-1 0 0,1 0 1 0 0,-1 0-1 0 0,0 2 1 0 0,1 1-24 0 0,4 26-125 0 0,17 87 119 0 0,8 142 1 0 0,-27-216 15 0 0,20 172 183 0 0,-10-57-526 0 0,-13-155 330 0 0,1 1-14 0 0,2 0 4 0 0,0 1 0 0 0,-1 23-2 0 0,-2-13 98 0 0,0-11-89 0 0,1-1 30 0 0,3 11-40 0 0,6 54 188 0 0,-10 1-200 0 0,0-65-66 0 0,-19 6-266 0 0,-46-5 387 0 0,-540-32 6 0 0,598 26-45 0 0,-475-32 210 0 0,-103 48-78 0 0,381-3 92 0 0,-286-13 27 0 0,195-5-131 0 0,-609 61 388 0 0,-69 34 418 0 0,428-81-747 0 0,301-12-28 0 0,149 6-146 0 0,26 0 113 0 0,-83-9 1 0 0,150 7 26 0 0,-25-3 480 0 0,23 3-423 0 0,1 0-125 0 0,-1 0 1 0 0,1 0 0 0 0,-1 0 0 0 0,1-1-1 0 0,0 0 1 0 0,0 0 0 0 0,-1 1 0 0 0,1-2-1 0 0,0 1 1 0 0,0 0 0 0 0,0-1 0 0 0,0 1 0 0 0,0-1-1 0 0,0 0 1 0 0,1 0 0 0 0,-1 0 0 0 0,0 0-1 0 0,-2-4 1 0 0,-3-4-16 0 0,0 0 0 0 0,1 0 1 0 0,0-1-1 0 0,1 0 0 0 0,0 0 0 0 0,1 0 1 0 0,0-1-1 0 0,1 1 0 0 0,0-1 0 0 0,1 0 0 0 0,0-1 1 0 0,-1-14-1 0 0,0-17-2 0 0,3 1-1 0 0,4-53 1 0 0,0 7-65 0 0,1-10-129 0 0,4 0-1 0 0,21-99 0 0 0,-14 77 105 0 0,-12 84-72 0 0,1 1 0 0 0,2 1 0 0 0,20-69 0 0 0,-6 31-175 0 0,-17 57 249 0 0,1 0 0 0 0,1 0-1 0 0,10-25 1 0 0,-11 29 15 0 0,0 1-1 0 0,0-1 1 0 0,-1 0-1 0 0,-1 0 0 0 0,2-16 1 0 0,0-2-17 0 0,1 3-55 0 0,-2-1 0 0 0,1-31 0 0 0,-3 53 69 0 0,0 3 27 0 0,0 1-1 0 0,0-1 0 0 0,0 0 0 0 0,0 0 0 0 0,-1 0 1 0 0,1 1-1 0 0,-1-1 0 0 0,0 0 0 0 0,0 0 0 0 0,0 0 1 0 0,-1-5-1 0 0,1 1-1 0 0,0 4 11 0 0,0-1-8 0 0,0-15-4 0 0,0 5 74 0 0,0-51-25 0 0,0 7-61 0 0,1 52 32 0 0,-3-23 76 0 0,-2 16-144 0 0,3 11 78 0 0,3-30-39 0 0,-4-15-289 0 0,2 31 274 0 0,-3 4 87 0 0,-16-69 136 0 0,18 78-236 0 0,-1-6 350 0 0,2 8-932 0 0,-1 0 1 0 0,1 0 0 0 0,-1 0 0 0 0,1 0 0 0 0,-1 0-1 0 0,1 0 1 0 0,-1 0 0 0 0,0 0 0 0 0,0 0 0 0 0,1 0-1 0 0,-1 0 1 0 0,0 1 0 0 0,0-1 0 0 0,0 0-1 0 0,0 1 1 0 0,0-1 0 0 0,-1 0 0 0 0,-7-2-553 0 0,6 3-1159 0 0,-4-10-4072 0 0,-7 0 1845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1.425"/>
    </inkml:context>
    <inkml:brush xml:id="br0">
      <inkml:brushProperty name="width" value="0.05" units="cm"/>
      <inkml:brushProperty name="height" value="0.05" units="cm"/>
    </inkml:brush>
  </inkml:definitions>
  <inkml:trace contextRef="#ctx0" brushRef="#br0">1 59 3460 0 0,'0'0'16939'0'0,"6"-22"-15245"0"0,-1 17-1518 0 0,1 0 0 0 0,-1 1 0 0 0,1-1 1 0 0,1 2-1 0 0,-1-1 0 0 0,11-4 0 0 0,-16 7-75 0 0,3 1-78 0 0,11-1-38 0 0,-12 1 42 0 0,18 16-32 0 0,-13-9 11 0 0,0 1 1 0 0,-1-1-1 0 0,0 2 0 0 0,-1-1 1 0 0,0 0-1 0 0,0 1 1 0 0,5 11-1 0 0,-7-12 59 0 0,0 0-1 0 0,1 0 1 0 0,0-1 0 0 0,1 1-1 0 0,10 9 1 0 0,-14-15-35 0 0,-1 1 38 0 0,1-1 0 0 0,0 1 0 0 0,0 0 0 0 0,0-1 0 0 0,0 1 0 0 0,0-1 0 0 0,1 0 0 0 0,-1 0 0 0 0,4 3 0 0 0,7-1 101 0 0,-1-1-1 0 0,1-1 0 0 0,0 1 1 0 0,19-1-1 0 0,-23-1-103 0 0,-6-1-2 0 0,5 0-76 0 0,0 0 0 0 0,0-1 1 0 0,0 0-1 0 0,0 0 0 0 0,0-1 1 0 0,-1 0-1 0 0,1 0 0 0 0,9-4 1 0 0,-8 1-721 0 0,0 1 0 0 0,0-1 1 0 0,0-1-1 0 0,10-7 0 0 0,-7 2-2094 0 0,0-1 0 0 0,-1-1-1 0 0,0 1 1 0 0,-1-2 0 0 0,-1 1-1 0 0,9-18 1 0 0,-11 20 1524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57.797"/>
    </inkml:context>
    <inkml:brush xml:id="br0">
      <inkml:brushProperty name="width" value="0.05" units="cm"/>
      <inkml:brushProperty name="height" value="0.05" units="cm"/>
    </inkml:brush>
  </inkml:definitions>
  <inkml:trace contextRef="#ctx0" brushRef="#br0">409 72 2136 0 0,'0'0'5303'0'0,"-11"-33"-3576"0"0,6 28-1563 0 0,-1 1 0 0 0,1 0-1 0 0,-1 1 1 0 0,0-1 0 0 0,0 1-1 0 0,0 0 1 0 0,-1 1 0 0 0,1-1-1 0 0,-1 1 1 0 0,0 0 0 0 0,1 1-1 0 0,-1 0 1 0 0,0 0 0 0 0,0 0 0 0 0,0 1-1 0 0,0 0 1 0 0,0 1 0 0 0,1-1-1 0 0,-1 1 1 0 0,0 0 0 0 0,0 1-1 0 0,-12 4 1 0 0,2-1 90 0 0,0 1 0 0 0,1 1-1 0 0,0 0 1 0 0,0 1 0 0 0,0 1 0 0 0,1 1 0 0 0,0 0 0 0 0,-14 13-1 0 0,21-16-121 0 0,1 1-1 0 0,0-1 0 0 0,0 1 0 0 0,0 0 0 0 0,1 1 0 0 0,0-1 0 0 0,1 1 1 0 0,0 1-1 0 0,1-1 0 0 0,-1 1 0 0 0,2-1 0 0 0,-1 1 0 0 0,-1 13 1 0 0,5-20-105 0 0,0 0 0 0 0,1 0 0 0 0,-1 0 1 0 0,1 0-1 0 0,0 0 0 0 0,-1-1 0 0 0,2 1 1 0 0,-1 0-1 0 0,0 0 0 0 0,0 0 0 0 0,1-1 1 0 0,0 1-1 0 0,-1-1 0 0 0,1 1 0 0 0,0-1 1 0 0,0 0-1 0 0,5 4 0 0 0,-3-3-13 0 0,0-1 0 0 0,0 0 0 0 0,1 0 0 0 0,-1-1 0 0 0,1 1 0 0 0,0-1 0 0 0,-1 0 0 0 0,1 0 0 0 0,0-1 0 0 0,0 0-1 0 0,0 1 1 0 0,-1-1 0 0 0,1-1 0 0 0,0 1 0 0 0,7-2 0 0 0,0 0 14 0 0,0 0-26 0 0,0 0 0 0 0,-1-1 0 0 0,0-1 0 0 0,1 0 0 0 0,-1 0 0 0 0,-1-1 0 0 0,1-1 0 0 0,-1 0 0 0 0,0 0 0 0 0,13-11 0 0 0,-3 1-41 0 0,-2-1-1 0 0,0-1 1 0 0,-1-1 0 0 0,16-23 0 0 0,21-25 466 0 0,-52 65-323 0 0,1 1 45 0 0,-2 0-133 0 0,-1 1 1 0 0,0-1-1 0 0,1 1 1 0 0,-1 0-1 0 0,1-1 0 0 0,-1 1 1 0 0,1 0-1 0 0,-1-1 1 0 0,1 1-1 0 0,0 0 0 0 0,-1 0 1 0 0,1 0-1 0 0,-1-1 1 0 0,1 1-1 0 0,0 0 0 0 0,-1 0 1 0 0,1 0-1 0 0,-1 0 1 0 0,1 0-1 0 0,0 0 0 0 0,-1 0 1 0 0,1 0-1 0 0,-1 0 1 0 0,1 1-1 0 0,-1-1 0 0 0,1 0 1 0 0,0 0-1 0 0,-1 0 1 0 0,1 1-1 0 0,5 10 48 0 0,-1 0 1 0 0,-1 1-1 0 0,0-1 0 0 0,-1 1 1 0 0,0 0-1 0 0,2 21 0 0 0,-3-19-19 0 0,0 1-1 0 0,1-1 1 0 0,1 0 0 0 0,1 0-1 0 0,7 17 1 0 0,-7-22-193 0 0,0-1 0 0 0,1 0 0 0 0,0 0 0 0 0,1 0 0 0 0,-1 0 0 0 0,2-1 0 0 0,-1-1 0 0 0,1 1 0 0 0,0-1 0 0 0,0 0 0 0 0,0-1 0 0 0,1 0 0 0 0,0 0 0 0 0,0-1 0 0 0,12 4 0 0 0,-17-7-483 0 0,1 0 1 0 0,-1-1-1 0 0,1 0 1 0 0,-1 1-1 0 0,1-2 1 0 0,-1 1-1 0 0,1 0 1 0 0,-1-1-1 0 0,0 0 1 0 0,1 0-1 0 0,-1 0 1 0 0,6-3-1 0 0,-1 1-1355 0 0,37-20-3303 0 0,-31 16 3852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3.050"/>
    </inkml:context>
    <inkml:brush xml:id="br0">
      <inkml:brushProperty name="width" value="0.05" units="cm"/>
      <inkml:brushProperty name="height" value="0.05" units="cm"/>
    </inkml:brush>
  </inkml:definitions>
  <inkml:trace contextRef="#ctx0" brushRef="#br0">438 65 972 0 0,'-21'-17'2247'0'0,"0"-5"4744"0"0,17 19-6386 0 0,-1 0-1 0 0,1 0 0 0 0,-1 0 1 0 0,0 0-1 0 0,-1 1 0 0 0,-8-4 1 0 0,-16 4-383 0 0,-1 2 1 0 0,1 0 0 0 0,0 2-1 0 0,0 1 1 0 0,0 2 0 0 0,0 1-1 0 0,-28 9 1 0 0,53-14-195 0 0,-1 1 168 0 0,-1 0 0 0 0,1 0 0 0 0,0 0 0 0 0,1 0 0 0 0,-1 1 0 0 0,0 0 0 0 0,1 0 0 0 0,-1 1 0 0 0,1 0 0 0 0,0 0 0 0 0,-8 8 0 0 0,11-10 204 0 0,3 3 139 0 0,-2-4-479 0 0,1 0 0 0 0,0 0 0 0 0,0 0-1 0 0,0 1 1 0 0,0-1 0 0 0,0 0 0 0 0,0 0 0 0 0,0 0 0 0 0,0 1 0 0 0,1-1 0 0 0,-1 0 0 0 0,0 0 0 0 0,1 0-1 0 0,-1 0 1 0 0,1 2 0 0 0,14 11 242 0 0,0 0 0 0 0,1-1 0 0 0,0 0 0 0 0,1-1 0 0 0,0-1 0 0 0,31 15 0 0 0,30 20 153 0 0,-64-36-432 0 0,0 0-1 0 0,-1 0 1 0 0,0 1 0 0 0,-1 1-1 0 0,0 0 1 0 0,-1 1 0 0 0,0 0-1 0 0,-2 0 1 0 0,1 1 0 0 0,-1 1-1 0 0,11 24 1 0 0,-19-32-18 0 0,0 1-13 0 0,-1-1 0 0 0,0 1 0 0 0,0 0 0 0 0,-1-1 0 0 0,0 1 0 0 0,0 0 1 0 0,0-1-1 0 0,-1 1 0 0 0,-1-1 0 0 0,1 0 0 0 0,-6 11 0 0 0,-2 7 62 0 0,9-23 2 0 0,-1 0-87 0 0,-4 8 13 0 0,5-9 24 0 0,-1 0 0 0 0,1-1 0 0 0,-1 1 0 0 0,1 0 0 0 0,-1-1 1 0 0,1 1-1 0 0,-1-1 0 0 0,0 0 0 0 0,1 1 0 0 0,-1-1 0 0 0,0 0 0 0 0,1 0 1 0 0,-1 0-1 0 0,0 0 0 0 0,1 0 0 0 0,-1-1 0 0 0,0 1 0 0 0,1 0 0 0 0,-1-1 0 0 0,1 1 1 0 0,-1-1-1 0 0,1 0 0 0 0,-1 1 0 0 0,1-1 0 0 0,-1 0 0 0 0,1 0 0 0 0,-1 0 1 0 0,1 0-1 0 0,-2-2 0 0 0,1 0 37 0 0,-1 0 1 0 0,1 0 0 0 0,1 0-1 0 0,-1 0 1 0 0,0 0 0 0 0,1 0-1 0 0,0 0 1 0 0,-1-1 0 0 0,1 1-1 0 0,1-1 1 0 0,-1 1-1 0 0,0-1 1 0 0,1 1 0 0 0,0-1-1 0 0,-1 1 1 0 0,2-1 0 0 0,-1 1-1 0 0,1-8 1 0 0,2-5-13 0 0,1-1 1 0 0,11-28-1 0 0,-7 23-67 0 0,8-24 112 0 0,-7 24-109 0 0,-2-1-1 0 0,0 0 1 0 0,-2 0 0 0 0,0 0-1 0 0,1-27 1 0 0,-4 38-97 0 0,-2-1 0 0 0,1 1-1 0 0,-2-1 1 0 0,-2-20 0 0 0,2 28 24 0 0,-1 0 0 0 0,1 1 0 0 0,-1-1 0 0 0,0 0 0 0 0,0 1 0 0 0,-1 0 0 0 0,1 0 0 0 0,-1 0 0 0 0,0 0 0 0 0,0 0 0 0 0,0 0 0 0 0,-1 1 0 0 0,-4-5 0 0 0,6 7 30 0 0,-1 0 1 0 0,1-1-1 0 0,0 1 1 0 0,-1 0 0 0 0,1 1-1 0 0,-1-1 1 0 0,1 0-1 0 0,-1 1 1 0 0,1-1 0 0 0,-1 1-1 0 0,0 0 1 0 0,1-1-1 0 0,-1 1 1 0 0,0 1 0 0 0,1-1-1 0 0,-1 0 1 0 0,1 1-1 0 0,-1-1 1 0 0,0 1 0 0 0,1 0-1 0 0,-1 0 1 0 0,-3 2-1 0 0,-3 1-991 0 0,-1 0 0 0 0,1 1 0 0 0,0 0 0 0 0,-9 7 0 0 0,17-11-232 0 0,37 11-11719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3.650"/>
    </inkml:context>
    <inkml:brush xml:id="br0">
      <inkml:brushProperty name="width" value="0.05" units="cm"/>
      <inkml:brushProperty name="height" value="0.05" units="cm"/>
    </inkml:brush>
  </inkml:definitions>
  <inkml:trace contextRef="#ctx0" brushRef="#br0">191 0 2740 0 0,'1'30'2242'0'0,"0"-23"-1846"0"0,-1 1 0 0 0,0-1 0 0 0,0 1 0 0 0,0-1 0 0 0,-1 1 0 0 0,-1-1-1 0 0,-1 8 1 0 0,-9 25 759 0 0,-2-1 0 0 0,-1-1 1 0 0,-2 0-1 0 0,-41 64 0 0 0,33-54 10 0 0,21-37-670 0 0,-2 0 0 0 0,1-1 0 0 0,-13 17 0 0 0,17-25-135 0 0,-7 10 590 0 0,7-12-892 0 0,1 0-1 0 0,0 1 1 0 0,0-1-1 0 0,-1 0 1 0 0,1 0 0 0 0,0 0-1 0 0,0 1 1 0 0,0-1-1 0 0,0 0 1 0 0,-1 0-1 0 0,1 1 1 0 0,0-1-1 0 0,0 0 1 0 0,0 0-1 0 0,0 1 1 0 0,0-1 0 0 0,0 0-1 0 0,0 0 1 0 0,0 1-1 0 0,0-1 1 0 0,0 0-1 0 0,0 1 1 0 0,0-1-1 0 0,0 0 1 0 0,0 0 0 0 0,0 1-1 0 0,0-1 1 0 0,0 0-1 0 0,0 1 1 0 0,0-1-1 0 0,0 0 1 0 0,0 0-1 0 0,1 1 1 0 0,-1-1 0 0 0,0 0-1 0 0,0 0 1 0 0,0 0-1 0 0,0 1 1 0 0,1-1-1 0 0,-1 0 1 0 0,0 0-1 0 0,0 0 1 0 0,0 1-1 0 0,1-1 1 0 0,-1 0 0 0 0,0 0-1 0 0,0 0 1 0 0,1 0-1 0 0,-1 0 1 0 0,0 0-1 0 0,0 1 1 0 0,1-1-1 0 0,-1 0 1 0 0,0 0 0 0 0,0 0-1 0 0,1 0 1 0 0,-1 0-1 0 0,0 0 1 0 0,1 0-1 0 0,156-33 810 0 0,-97 23-1026 0 0,-56 10 68 0 0,0-1-4 0 0,49-3-2099 0 0,-50 4 1617 0 0,1 0-1077 0 0,14 3 542 0 0,-13-3-124 0 0,9 3-805 0 0,-5-3-2200 0 0,36-4-3254 0 0,-30 0 6058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4.514"/>
    </inkml:context>
    <inkml:brush xml:id="br0">
      <inkml:brushProperty name="width" value="0.05" units="cm"/>
      <inkml:brushProperty name="height" value="0.05" units="cm"/>
    </inkml:brush>
  </inkml:definitions>
  <inkml:trace contextRef="#ctx0" brushRef="#br0">107 17 816 0 0,'0'0'1552'0'0,"-1"-11"-1325"0"0,1 11-188 0 0,0 0 0 0 0,0 0 1 0 0,0-1-1 0 0,0 1 0 0 0,0 0 0 0 0,0 0 1 0 0,0-1-1 0 0,0 1 0 0 0,0 0 0 0 0,0 0 0 0 0,0-1 1 0 0,-1 1-1 0 0,1 0 0 0 0,0 0 0 0 0,0 0 1 0 0,0 0-1 0 0,0-1 0 0 0,-1 1 0 0 0,1 0 0 0 0,0 0 1 0 0,0 0-1 0 0,0 0 0 0 0,0-1 0 0 0,-1 1 1 0 0,1 0-1 0 0,0 0 0 0 0,0 0 0 0 0,-1 0 0 0 0,1 0 1 0 0,0 0-1 0 0,0 0 0 0 0,0 0 0 0 0,-1 0 1 0 0,1 0-1 0 0,0 0 0 0 0,0 0 0 0 0,-1 0 0 0 0,1 0 1 0 0,0 0-1 0 0,0 0 0 0 0,-1 0 0 0 0,1 0 1 0 0,0 0-1 0 0,0 0 0 0 0,-1 0 0 0 0,1 0 0 0 0,0 0 1 0 0,0 0-1 0 0,0 1 0 0 0,-1-1 0 0 0,1 0 1 0 0,0 0-1 0 0,0 0 0 0 0,0 0 0 0 0,0 0 0 0 0,-1 1 1 0 0,1-1-1 0 0,0 0 0 0 0,-9 10 367 0 0,1 0 1 0 0,0 0-1 0 0,0 1 0 0 0,1 0 0 0 0,1 0 0 0 0,-1 1 1 0 0,-7 21-1 0 0,8-17 287 0 0,1-1-1 0 0,0 1 1 0 0,1 0 0 0 0,1 1 0 0 0,1-1 0 0 0,-2 30 0 0 0,5-37-534 0 0,0 0 0 0 0,1 0 1 0 0,-1 0-1 0 0,2 0 0 0 0,-1-1 1 0 0,1 1-1 0 0,1-1 1 0 0,-1 1-1 0 0,1-1 0 0 0,1 0 1 0 0,0-1-1 0 0,0 1 0 0 0,0-1 1 0 0,1 0-1 0 0,0 0 1 0 0,0-1-1 0 0,1 1 0 0 0,-1-1 1 0 0,10 5-1 0 0,-9-6-59 0 0,-1-2 0 0 0,1 1 0 0 0,-1-1 0 0 0,1 0 0 0 0,0 0 0 0 0,0-1 0 0 0,1 0 0 0 0,-1 0 0 0 0,0 0-1 0 0,1-1 1 0 0,-1-1 0 0 0,1 1 0 0 0,-1-1 0 0 0,0 0 0 0 0,1-1 0 0 0,-1 0 0 0 0,10-2 0 0 0,-9 2-71 0 0,0-1-1 0 0,1 0 1 0 0,-1-1-1 0 0,0 0 1 0 0,0 0-1 0 0,0-1 1 0 0,-1 0-1 0 0,1 0 1 0 0,-1 0 0 0 0,0-1-1 0 0,0-1 1 0 0,0 1-1 0 0,-1-1 1 0 0,0 0-1 0 0,0 0 1 0 0,0-1 0 0 0,-1 0-1 0 0,0 0 1 0 0,-1 0-1 0 0,1-1 1 0 0,-1 1-1 0 0,-1-1 1 0 0,1 0 0 0 0,-1 0-1 0 0,-1 0 1 0 0,1-1-1 0 0,-2 1 1 0 0,1 0-1 0 0,-1-1 1 0 0,0 0-1 0 0,-1 1 1 0 0,0-1 0 0 0,0 1-1 0 0,-1-1 1 0 0,0 0-1 0 0,0 1 1 0 0,-4-10-1 0 0,3 11-86 0 0,-1 1-1 0 0,0 0 0 0 0,0 0 1 0 0,0 0-1 0 0,0 1 0 0 0,-1-1 0 0 0,0 1 1 0 0,0 0-1 0 0,-1 0 0 0 0,0 0 1 0 0,1 1-1 0 0,-2 0 0 0 0,1-1 0 0 0,0 2 1 0 0,-1-1-1 0 0,1 1 0 0 0,-1 0 0 0 0,0 0 1 0 0,0 0-1 0 0,-1 1 0 0 0,1 0 1 0 0,0 0-1 0 0,-1 1 0 0 0,1-1 0 0 0,-1 2 1 0 0,0-1-1 0 0,1 1 0 0 0,-1 0 1 0 0,0 0-1 0 0,1 0 0 0 0,-1 1 0 0 0,1 0 1 0 0,-1 1-1 0 0,1-1 0 0 0,-1 1 1 0 0,1 1-1 0 0,0-1 0 0 0,0 1 0 0 0,0 0 1 0 0,0 0-1 0 0,-8 7 0 0 0,12-9-420 0 0,-21 18-2205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5.384"/>
    </inkml:context>
    <inkml:brush xml:id="br0">
      <inkml:brushProperty name="width" value="0.05" units="cm"/>
      <inkml:brushProperty name="height" value="0.05" units="cm"/>
    </inkml:brush>
  </inkml:definitions>
  <inkml:trace contextRef="#ctx0" brushRef="#br0">0 8 2444 0 0,'0'0'4097'0'0,"11"-7"4460"0"0,-7 10-8499 0 0,-1 0 1 0 0,0 0-1 0 0,0 0 0 0 0,0 1 0 0 0,0 0 0 0 0,0-1 1 0 0,-1 1-1 0 0,1 0 0 0 0,-1 0 0 0 0,0 0 1 0 0,-1 0-1 0 0,1 1 0 0 0,-1-1 0 0 0,1 1 1 0 0,-1-1-1 0 0,-1 1 0 0 0,1-1 0 0 0,-1 1 1 0 0,1 4-1 0 0,5 78 659 0 0,13 99 591 0 0,-15-154 1456 0 0,2 20-8795 0 0,-4-33-1309 0 0,-5-48 4699 0 0,2 22 2480 0 0,1 1 0 0 0,0-1 0 0 0,0 0 0 0 0,1 0 0 0 0,0 0 0 0 0,0 0 0 0 0,1 1 0 0 0,-1-1 0 0 0,2 0 0 0 0,-1 1 0 0 0,1 0 0 0 0,4-8 0 0 0,2-7 3329 0 0,-1-2 3514 0 0,-14 28-6388 0 0,-15 15 46 0 0,15-15 31 0 0,-3 5 813 0 0,9-10-1033 0 0,0 0 1 0 0,0 0 0 0 0,-1 0-1 0 0,1 1 1 0 0,0-1 0 0 0,0 0-1 0 0,-1 0 1 0 0,1 0-1 0 0,0 0 1 0 0,0 1 0 0 0,-1-1-1 0 0,1 0 1 0 0,0 0-1 0 0,0 1 1 0 0,0-1 0 0 0,0 0-1 0 0,0 0 1 0 0,-1 1 0 0 0,1-1-1 0 0,0 0 1 0 0,0 0-1 0 0,0 1 1 0 0,0-1 0 0 0,0 0-1 0 0,0 1 1 0 0,0-1-1 0 0,0 0 1 0 0,0 1 0 0 0,0-1-1 0 0,0 0 1 0 0,0 0 0 0 0,0 1-1 0 0,0-1 1 0 0,0 0-1 0 0,0 1 1 0 0,0-1 0 0 0,1 0-1 0 0,-1 0 1 0 0,0 1-1 0 0,0-1 1 0 0,0 0 0 0 0,1 1-1 0 0,78 12 485 0 0,-51-8-827 0 0,-1 1 0 0 0,31 13 0 0 0,-7 8-4720 0 0,-49-26 3457 0 0,6 4-288 0 0,-3-1-778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5.855"/>
    </inkml:context>
    <inkml:brush xml:id="br0">
      <inkml:brushProperty name="width" value="0.05" units="cm"/>
      <inkml:brushProperty name="height" value="0.05" units="cm"/>
    </inkml:brush>
  </inkml:definitions>
  <inkml:trace contextRef="#ctx0" brushRef="#br0">0 207 1860 0 0,'0'0'4223'0'0,"2"9"-3537"0"0,65 192 4879 0 0,-8-75-2789 0 0,-50-104-2130 0 0,9 9 708 0 0,-17-29-36 0 0,5-7-1176 0 0,0 0-79 0 0,0 0 0 0 0,0-1-1 0 0,-1 0 1 0 0,0 0-1 0 0,0 0 1 0 0,0-1 0 0 0,-1 1-1 0 0,0-1 1 0 0,0 0 0 0 0,-1-1-1 0 0,0 1 1 0 0,0-1-1 0 0,1-7 1 0 0,9-28 55 0 0,2 1 0 0 0,2 0 0 0 0,1 1 0 0 0,2 1 0 0 0,32-47 0 0 0,-25 46-1325 0 0,2 1 1 0 0,59-63 0 0 0,-64 89-2433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6.720"/>
    </inkml:context>
    <inkml:brush xml:id="br0">
      <inkml:brushProperty name="width" value="0.05" units="cm"/>
      <inkml:brushProperty name="height" value="0.05" units="cm"/>
    </inkml:brush>
  </inkml:definitions>
  <inkml:trace contextRef="#ctx0" brushRef="#br0">215 76 396 0 0,'38'-50'10666'0'0,"-32"35"-7869"0"0,-3 5-1492 0 0,-18 23-898 0 0,-37 41-648 0 0,32-32 392 0 0,-55 61-33 0 0,-19 21-313 0 0,91-102 52 0 0,0 5-1957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8.660"/>
    </inkml:context>
    <inkml:brush xml:id="br0">
      <inkml:brushProperty name="width" value="0.05" units="cm"/>
      <inkml:brushProperty name="height" value="0.05" units="cm"/>
    </inkml:brush>
  </inkml:definitions>
  <inkml:trace contextRef="#ctx0" brushRef="#br0">111 31 2752 0 0,'0'0'6221'0'0,"-11"-18"-4438"0"0,2 5 2856 0 0,2 29-49 0 0,-1 29-3491 0 0,-2 48-918 0 0,8-67 10 0 0,-1-1 0 0 0,-6 30-1 0 0,4-32-169 0 0,1 1 0 0 0,-1 25 0 0 0,5-40-241 0 0,-1 1 1 0 0,-1-1-1 0 0,0 0 0 0 0,0 0 0 0 0,-1 0 1 0 0,-6 15-1 0 0,-4 10-2154 0 0,13-31 1554 0 0,-1-3 668 0 0,1 0 0 0 0,0 1 0 0 0,-1-1-1 0 0,1 1 1 0 0,-1-1 0 0 0,1 0 0 0 0,0 1-1 0 0,-1-1 1 0 0,1 1 0 0 0,0-1 0 0 0,0 1-1 0 0,-1-1 1 0 0,1 1 0 0 0,0-1 0 0 0,0 1-1 0 0,0-1 1 0 0,0 1 0 0 0,-1-1 0 0 0,1 1-1 0 0,0-1 1 0 0,0 1 0 0 0,0-1 0 0 0,0 1 0 0 0,0-1-1 0 0,0 1 1 0 0,1 0 0 0 0,-1-1 0 0 0,0 1-1 0 0,0-1 1 0 0,0 1 0 0 0,0-1 0 0 0,1 1-1 0 0,-1-1 1 0 0,0 1 0 0 0,0-1 0 0 0,1 0-1 0 0,-1 1 1 0 0,0-1 0 0 0,1 1 0 0 0,0 0-1 0 0,9 18-8862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9.061"/>
    </inkml:context>
    <inkml:brush xml:id="br0">
      <inkml:brushProperty name="width" value="0.05" units="cm"/>
      <inkml:brushProperty name="height" value="0.05" units="cm"/>
    </inkml:brush>
  </inkml:definitions>
  <inkml:trace contextRef="#ctx0" brushRef="#br0">115 1 3040 0 0,'4'1'1154'0'0,"-1"0"-768"0"0,1 0 0 0 0,-1 1 0 0 0,0-1 0 0 0,0 1 0 0 0,-1-1 0 0 0,1 1 0 0 0,0 0 0 0 0,0 0 0 0 0,-1 0 0 0 0,1 1 0 0 0,-1-1 0 0 0,0 1 0 0 0,0-1 0 0 0,0 1 0 0 0,0 0 0 0 0,0 0 0 0 0,0-1-1 0 0,-1 1 1 0 0,0 0 0 0 0,1 1 0 0 0,-1-1 0 0 0,1 3 0 0 0,1 7-51 0 0,-1 0 1 0 0,0 0-1 0 0,-1 0 0 0 0,0 1 0 0 0,-1-1 1 0 0,0 0-1 0 0,-1 0 0 0 0,-1 0 0 0 0,0 0 1 0 0,-1 0-1 0 0,-4 14 0 0 0,3-16-393 0 0,0 0-1 0 0,-1-1 0 0 0,0 0 1 0 0,0 0-1 0 0,-1 0 0 0 0,0-1 1 0 0,-1 1-1 0 0,0-2 0 0 0,0 1 1 0 0,-14 12-1 0 0,20-20-162 0 0,0 0 0 0 0,-1 0 1 0 0,1 0-1 0 0,-1 0 0 0 0,1 0 1 0 0,0 0-1 0 0,-1-1 0 0 0,0 1 1 0 0,1 0-1 0 0,-1-1 0 0 0,1 1 1 0 0,-1-1-1 0 0,0 1 0 0 0,1-1 1 0 0,-1 0-1 0 0,0 0 0 0 0,0 0 1 0 0,1 0-1 0 0,-1 0 0 0 0,0 0 1 0 0,1 0-1 0 0,-1-1 0 0 0,0 1 1 0 0,1 0-1 0 0,-4-2 0 0 0,2 0-394 0 0,0 0 0 0 0,0 0-1 0 0,0 0 1 0 0,0 0 0 0 0,0 0 0 0 0,1-1-1 0 0,-1 1 1 0 0,1-1 0 0 0,0 0 0 0 0,0 0-1 0 0,0 0 1 0 0,-2-3 0 0 0,-5-8-882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09.408"/>
    </inkml:context>
    <inkml:brush xml:id="br0">
      <inkml:brushProperty name="width" value="0.05" units="cm"/>
      <inkml:brushProperty name="height" value="0.05" units="cm"/>
    </inkml:brush>
  </inkml:definitions>
  <inkml:trace contextRef="#ctx0" brushRef="#br0">1 118 3920 0 0,'13'-20'3987'0'0,"32"-34"724"0"0,-13 22-6387 0 0,-28 30 879 0 0,0 0 0 0 0,0 0-1 0 0,1 1 1 0 0,-1 0 0 0 0,0 0 0 0 0,1 0 0 0 0,-1 0 0 0 0,0 1 0 0 0,1 0 0 0 0,5 0 0 0 0,-4 0 447 0 0,-3-1-1098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10.094"/>
    </inkml:context>
    <inkml:brush xml:id="br0">
      <inkml:brushProperty name="width" value="0.05" units="cm"/>
      <inkml:brushProperty name="height" value="0.05" units="cm"/>
    </inkml:brush>
  </inkml:definitions>
  <inkml:trace contextRef="#ctx0" brushRef="#br0">0 434 3244 0 0,'2'14'21954'0'0,"3"-20"-21832"0"0,0 0 0 0 0,0 0 0 0 0,-1 0 1 0 0,0 0-1 0 0,0 0 0 0 0,0-1 0 0 0,-1 0 0 0 0,0 0 0 0 0,-1 0 0 0 0,1 0 0 0 0,-1 0 0 0 0,-1-1 0 0 0,1 1 0 0 0,-1 0 0 0 0,0-9 0 0 0,-5-51 172 0 0,2 46-208 0 0,0-1 0 0 0,2 1 1 0 0,0 0-1 0 0,5-36 1 0 0,-3 51-103 0 0,-1 0 1 0 0,1-1-1 0 0,0 1 1 0 0,0 1-1 0 0,1-1 1 0 0,0 0-1 0 0,0 1 1 0 0,0-1-1 0 0,1 1 1 0 0,0 0-1 0 0,-1 0 1 0 0,2 0-1 0 0,-1 1 1 0 0,1-1-1 0 0,-1 1 1 0 0,1 0-1 0 0,1 1 1 0 0,-1-1-1 0 0,0 1 1 0 0,10-5-1 0 0,-9 6-8 0 0,-1-1-1 0 0,0 1 0 0 0,1 1 1 0 0,0-1-1 0 0,-1 1 0 0 0,1 0 1 0 0,0 0-1 0 0,0 0 0 0 0,0 1 1 0 0,-1 0-1 0 0,1 0 1 0 0,0 0-1 0 0,0 1 0 0 0,0 0 1 0 0,-1 0-1 0 0,1 1 0 0 0,0-1 1 0 0,-1 1-1 0 0,1 0 0 0 0,-1 1 1 0 0,0-1-1 0 0,0 1 1 0 0,0 0-1 0 0,0 1 0 0 0,0-1 1 0 0,-1 1-1 0 0,1 0 0 0 0,-1 0 1 0 0,0 0-1 0 0,0 1 0 0 0,-1-1 1 0 0,1 1-1 0 0,-1 0 0 0 0,0 0 1 0 0,0 0-1 0 0,-1 0 1 0 0,1 1-1 0 0,-1-1 0 0 0,-1 1 1 0 0,1-1-1 0 0,-1 1 0 0 0,0 0 1 0 0,1 5-1 0 0,0 32-203 0 0,-2-30 215 0 0,1 1-1 0 0,0-1 1 0 0,4 18 0 0 0,-3-21 86 0 0,0 7-97 0 0,-2-15 63 0 0,0 0-1 0 0,0-1 1 0 0,0 1-1 0 0,0 0 1 0 0,0-1 0 0 0,0 1-1 0 0,0 0 1 0 0,1-1-1 0 0,-1 1 1 0 0,1 0 0 0 0,-1-1-1 0 0,1 1 1 0 0,-1-1-1 0 0,1 1 1 0 0,0-1 0 0 0,0 1-1 0 0,0-1 1 0 0,0 0-1 0 0,0 1 1 0 0,0-1 0 0 0,0 0-1 0 0,0 0 1 0 0,0 1-1 0 0,1-1 1 0 0,-1 0 0 0 0,0 0-1 0 0,1-1 1 0 0,-1 1-1 0 0,1 0 1 0 0,-1 0 0 0 0,1-1-1 0 0,-1 1 1 0 0,1-1-1 0 0,0 1 1 0 0,-1-1 0 0 0,1 0-1 0 0,2 1 1 0 0,42 2 131 0 0,89-3 1 0 0,17 0-2531 0 0,-131 1 1169 0 0,-1 2-1 0 0,1 0 1 0 0,-1 1 0 0 0,0 1 0 0 0,27 11 0 0 0,-29-9-304 0 0,3 1-3511 0 0,-1 1 1 0 0,38 23-1 0 0,-46-24 3234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3.266"/>
    </inkml:context>
    <inkml:brush xml:id="br0">
      <inkml:brushProperty name="width" value="0.05" units="cm"/>
      <inkml:brushProperty name="height" value="0.05" units="cm"/>
    </inkml:brush>
  </inkml:definitions>
  <inkml:trace contextRef="#ctx0" brushRef="#br0">8 179 2680 0 0,'-1'0'404'0'0,"1"-1"-1"0"0,-1 0 0 0 0,0 0 0 0 0,1 1 1 0 0,-1-1-1 0 0,1 0 0 0 0,-1 0 0 0 0,1 0 1 0 0,-1 1-1 0 0,1-1 0 0 0,0 0 0 0 0,-1 0 1 0 0,1 0-1 0 0,0 0 0 0 0,0 0 1 0 0,0 0-1 0 0,0 0 0 0 0,0 0 0 0 0,0 0 1 0 0,0 0-1 0 0,0 0 0 0 0,0 0 0 0 0,0 0 1 0 0,0-1-1 0 0,15-26 3854 0 0,28-15-2027 0 0,-29 31-1675 0 0,2 1 0 0 0,0 1 0 0 0,0 1-1 0 0,32-15 1 0 0,-38 21-347 0 0,0-1-1 0 0,0 1 1 0 0,0 0-1 0 0,0 1 0 0 0,1 1 1 0 0,-1-1-1 0 0,1 1 1 0 0,-1 1-1 0 0,20 2 1 0 0,-26-1-176 0 0,0 0 0 0 0,0 0 1 0 0,1 1-1 0 0,-1-1 0 0 0,0 1 1 0 0,0 0-1 0 0,-1 1 0 0 0,1-1 1 0 0,0 1-1 0 0,-1-1 0 0 0,1 1 1 0 0,-1 0-1 0 0,0 1 0 0 0,0-1 1 0 0,0 0-1 0 0,0 1 0 0 0,-1-1 1 0 0,0 1-1 0 0,1 0 0 0 0,2 8 1 0 0,-1-2 12 0 0,0-1 1 0 0,-1 1-1 0 0,0 0 0 0 0,0 0 1 0 0,-1 1-1 0 0,-1-1 0 0 0,1 17 1 0 0,-2-18-34 0 0,-1 0-1 0 0,0 0 1 0 0,-1 0 0 0 0,0 0 0 0 0,0-1 0 0 0,-1 1 0 0 0,0-1 0 0 0,0 0-1 0 0,-1 1 1 0 0,0-2 0 0 0,-1 1 0 0 0,0 0 0 0 0,0-1 0 0 0,0 0 0 0 0,-1 0 0 0 0,0 0-1 0 0,0-1 1 0 0,-1 0 0 0 0,-13 10 0 0 0,6-7-227 0 0,-1 1 0 0 0,0-2 0 0 0,0 0 0 0 0,0-1 0 0 0,-1-1 0 0 0,0 0 0 0 0,-1-1 0 0 0,1-1 0 0 0,-30 4 0 0 0,31-6-640 0 0,-23 3-2856 0 0,36-5 3021 0 0,-1 1 0 0 0,1-1 1 0 0,-1 1-1 0 0,1 0 0 0 0,0 0 1 0 0,-1 0-1 0 0,1 1 0 0 0,0-1 1 0 0,0 0-1 0 0,0 1 1 0 0,-2 1-1 0 0,2 15-7054 0 0,2-15 6279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11.181"/>
    </inkml:context>
    <inkml:brush xml:id="br0">
      <inkml:brushProperty name="width" value="0.05" units="cm"/>
      <inkml:brushProperty name="height" value="0.05" units="cm"/>
    </inkml:brush>
  </inkml:definitions>
  <inkml:trace contextRef="#ctx0" brushRef="#br0">0 1648 1740 0 0,'0'0'19433'0'0,"8"3"-19037"0"0,70 18 2638 0 0,-75-21-2671 0 0,19 5 150 0 0,-8-5-424 0 0,-10 0-50 0 0,0 0 100 0 0,11 0 27 0 0,-11 0-35 0 0,0 0-96 0 0,81 0 973 0 0,-81 0-940 0 0,0 0-94 0 0,34 2 116 0 0,-35-3-63 0 0,1 1 28 0 0,12 0 50 0 0,-12 0-99 0 0,0 0 25 0 0,76-1 387 0 0,-77 1-405 0 0,1-1 25 0 0,57-3 153 0 0,-58 4-186 0 0,1 0-33 0 0,31-1 186 0 0,-32 0-74 0 0,1 1-22 0 0,35-3 111 0 0,-35 3-187 0 0,1 0 27 0 0,62-4 363 0 0,107-9 61 0 0,-171 13-470 0 0,3-1 44 0 0,315-16 570 0 0,-206 15-512 0 0,78 2 162 0 0,-189 0-259 0 0,1 0-53 0 0,13 0 34 0 0,121 2-31 0 0,-136-2 150 0 0,21 1 60 0 0,105-2-222 0 0,128-1 805 0 0,-100 5-533 0 0,-80-2-39 0 0,43 4 104 0 0,-47-3-77 0 0,127 20 0 0 0,-112-9-108 0 0,-82-12-54 0 0,232 20 311 0 0,-64-8-575 0 0,-7-2 319 0 0,-11-2-200 0 0,17-1 186 0 0,-84-10-143 0 0,-86 2 135 0 0,1 0-69 0 0,89 2-63 0 0,-22-2 48 0 0,43 2 146 0 0,-109-2-159 0 0,-2 0-21 0 0,61 0 186 0 0,-25 0-135 0 0,-35 0 15 0 0,0 0-37 0 0,34 0-8 0 0,-34 0 63 0 0,-1 0-129 0 0,132-2-170 0 0,-66-1 287 0 0,-64 2-36 0 0,-2 2 7 0 0,13 0 60 0 0,52-1-355 0 0,-63 0 446 0 0,17-2 114 0 0,-6 1-266 0 0,-12 0 9 0 0,17 0-133 0 0,17 1 300 0 0,-34 0-209 0 0,43 3-69 0 0,-44-3 92 0 0,9-1 54 0 0,-9 0-21 0 0,45-18-502 0 0,-38 12 521 0 0,11-7 64 0 0,1 0-86 0 0,1 0 1 0 0,0 2-1 0 0,47-19 1 0 0,307-141 74 0 0,-340 155-8 0 0,1-1-176 0 0,306-131 118 0 0,-96 56 84 0 0,-203 71-158 0 0,0-2 0 0 0,42-31-1 0 0,-11 7 56 0 0,-35 24 23 0 0,127-71-192 0 0,-52 28 77 0 0,-94 56 181 0 0,-1-2 1 0 0,33-23-1 0 0,-52 34-96 0 0,41-20-334 0 0,-24 11 439 0 0,28-20-111 0 0,-46 30 20 0 0,39-24 188 0 0,-38 24-174 0 0,41-28-147 0 0,-28 19 51 0 0,0 1 1 0 0,1 0-1 0 0,28-10 1 0 0,-9 4 81 0 0,-33 14 78 0 0,46-23-184 0 0,12-4-90 0 0,4-5-32 0 0,-62 32 1084 0 0,8 2-722 0 0,1-1 0 0 0,-1 1 0 0 0,0-2 0 0 0,1 0 1 0 0,-1 0-1 0 0,15-4 0 0 0,4 0-110 0 0,275-41 483 0 0,-168 22-533 0 0,177-23 69 0 0,-231 32 100 0 0,261-42-265 0 0,13 0 60 0 0,-211 34 45 0 0,342-42-51 0 0,-289 56 218 0 0,107-11 117 0 0,-243 17-319 0 0,-58 3 73 0 0,18-4-41 0 0,43 4 66 0 0,-62 0-57 0 0,2 0 37 0 0,473 21 804 0 0,-454-19-769 0 0,428-4 212 0 0,182-26-642 0 0,-96 5 489 0 0,-219 9-96 0 0,96-4-117 0 0,-223 8 3 0 0,-124 5-30 0 0,12 1 78 0 0,313-18 140 0 0,-317 20-244 0 0,125-8 218 0 0,133 0-253 0 0,103 14 117 0 0,-358 1 66 0 0,145 2 136 0 0,-220-7-96 0 0,18 1-109 0 0,0 0 1 0 0,27-3-1 0 0,-49 2 84 0 0,5 0-43 0 0,61 0 339 0 0,-53 0-265 0 0,-10 0-30 0 0,-2 0-262 0 0,0 0 252 0 0,0 0 0 0 0,0 0 0 0 0,1 0 1 0 0,-1 0-1 0 0,0 0 0 0 0,0 1 0 0 0,1-1 1 0 0,-1 0-1 0 0,0 1 0 0 0,0-1 0 0 0,0 1 1 0 0,0 0-1 0 0,0-1 0 0 0,0 1 0 0 0,0 0 1 0 0,0-1-1 0 0,0 1 0 0 0,0 0 0 0 0,0 0 1 0 0,0 0-1 0 0,-1 0 0 0 0,1 0 0 0 0,0 0 1 0 0,-1 0-1 0 0,2 1 0 0 0,-1 1 92 0 0,1 1-99 0 0,1 1-1 0 0,0-1 1 0 0,-1 1-1 0 0,0 0 1 0 0,0 0-1 0 0,-1 0 1 0 0,1 0-1 0 0,-1 0 1 0 0,1 7-1 0 0,-1-8 55 0 0,-1-2-34 0 0,1 2-18 0 0,0 1-1 0 0,-1-1 0 0 0,2 0 0 0 0,-1 0 1 0 0,0 0-1 0 0,1 0 0 0 0,0 0 0 0 0,0 0 1 0 0,2 3-1 0 0,9 19 5 0 0,-4-9-52 0 0,3 7-41 0 0,-2 0-1 0 0,0 0 1 0 0,9 38-1 0 0,14 69-202 0 0,25 86 97 0 0,-20-89-156 0 0,-29-96 128 0 0,-7-21 247 0 0,0 0 0 0 0,1 0-1 0 0,0 0 1 0 0,6 12 0 0 0,4 7-54 0 0,9 31 48 0 0,-22-59 59 0 0,31 51-59 0 0,77 118-150 0 0,-51-76 177 0 0,-42-66-1 0 0,2-1-1 0 0,0-1 1 0 0,36 42-1 0 0,29 39 113 0 0,-13-26 3 0 0,14 12-355 0 0,-21-22-278 0 0,-43-49 190 0 0,1 0 1 0 0,42 37 0 0 0,-49-49 118 0 0,-1 1 0 0 0,0 1 0 0 0,0 0 1 0 0,16 26-1 0 0,26 28-218 0 0,-3-6 238 0 0,-32-38 204 0 0,1 0-1 0 0,30 27 1 0 0,-7-3-156 0 0,-35-38 86 0 0,-6-7 65 0 0,-1 1-41 0 0,0 0-1 0 0,0 0 1 0 0,1 0-1 0 0,0 0 1 0 0,-1-1-1 0 0,1 1 0 0 0,0-1 1 0 0,0 1-1 0 0,1-1 1 0 0,3 3-1 0 0,13 19-89 0 0,-20-21 75 0 0,19 17-56 0 0,-15-17 81 0 0,0 0 1 0 0,0 0-1 0 0,0 0 1 0 0,-1 0-1 0 0,1 0 1 0 0,-1 1 0 0 0,1-1-1 0 0,-1 1 1 0 0,0 0-1 0 0,-1 0 1 0 0,3 4-1 0 0,-4-6 13 0 0,26 26-204 0 0,48 52 11 0 0,-72-78 210 0 0,32 32-91 0 0,-33-33 108 0 0,1 0 1 0 0,-1 0-1 0 0,1 0 0 0 0,-1 0 1 0 0,1 0-1 0 0,0 0 0 0 0,-1 0 1 0 0,1 0-1 0 0,0-1 0 0 0,-1 1 1 0 0,1-1-1 0 0,0 0 0 0 0,0 1 1 0 0,0-1-1 0 0,0 0 0 0 0,-1 0 1 0 0,1 0-1 0 0,0 0 0 0 0,0 0 1 0 0,0 0-1 0 0,0-1 0 0 0,-1 1 1 0 0,3-1-1 0 0,7-1 116 0 0,-7 2-128 0 0,1 0 34 0 0,9-2-48 0 0,86 0 529 0 0,-11 3-417 0 0,-85-1-181 0 0,1 0 27 0 0,132-21 311 0 0,34-5-176 0 0,-81 15-140 0 0,169-8 166 0 0,-138 13-234 0 0,25 1 219 0 0,164-7-285 0 0,-219 9 271 0 0,168 5-41 0 0,-56 7-58 0 0,-126-8-70 0 0,108-2 78 0 0,-70-2 58 0 0,-18-1-258 0 0,-27 1 265 0 0,113 0-360 0 0,-179 3 285 0 0,1 0-15 0 0,207 6 238 0 0,-208-6-177 0 0,0 0-46 0 0,373-4-60 0 0,-368 4-3 0 0,194-8 60 0 0,-135 5-70 0 0,74-13 0 0 0,-24 1 13 0 0,-90 11-26 0 0,-1-1 1 0 0,29-10 0 0 0,25-5 138 0 0,89-8 50 0 0,197-6 1 0 0,-209 21-226 0 0,-82 5 36 0 0,32 3 100 0 0,44 0 120 0 0,70 0-98 0 0,50 19-118 0 0,610 6 738 0 0,-363-57-828 0 0,-296 18 110 0 0,-158 13-73 0 0,-61 6 79 0 0,18-3-137 0 0,-6 4 139 0 0,-12 0 140 0 0,18-4-35 0 0,13-3-59 0 0,-32 5 23 0 0,1 1-35 0 0,71-5-95 0 0,-73 5 154 0 0,3 0-63 0 0,61-4-64 0 0,-63 4 44 0 0,2 0 44 0 0,298-18-379 0 0,-252 13 288 0 0,92-5-411 0 0,-139 10 288 0 0,-57-4-24868 0 0,43 4 23621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24.670"/>
    </inkml:context>
    <inkml:brush xml:id="br0">
      <inkml:brushProperty name="width" value="0.05" units="cm"/>
      <inkml:brushProperty name="height" value="0.05" units="cm"/>
    </inkml:brush>
  </inkml:definitions>
  <inkml:trace contextRef="#ctx0" brushRef="#br0">434 44 1668 0 0,'-7'-20'3951'0'0,"-1"-3"5854"0"0,13 101-5071 0 0,-4-64-4628 0 0,0 0 0 0 0,-2 0 1 0 0,1-1-1 0 0,-2 1 0 0 0,-4 21 0 0 0,-2-17-34 0 0,4-8-15 0 0,0-1 1 0 0,0 1-1 0 0,-1-1 1 0 0,0 0-1 0 0,-8 10 0 0 0,10-16-65 0 0,0 0-1 0 0,0 0 1 0 0,0-1-1 0 0,-1 1 1 0 0,1-1-1 0 0,-1 1 1 0 0,0-1-1 0 0,0 0 1 0 0,1 0-1 0 0,-1-1 1 0 0,0 1-1 0 0,-1-1 1 0 0,1 0-1 0 0,0 0 1 0 0,0 0-1 0 0,-6 0 1 0 0,-3-1-430 0 0,0 0 0 0 0,0 0 1 0 0,0-1-1 0 0,1-1 1 0 0,-1 0-1 0 0,0-1 0 0 0,1-1 1 0 0,-1 1-1 0 0,1-2 1 0 0,0 0-1 0 0,-19-11 0 0 0,19 10-673 0 0,1-1-1 0 0,1 0 0 0 0,-1-1 0 0 0,1 0 0 0 0,0 0 0 0 0,1-1 1 0 0,0-1-1 0 0,1 0 0 0 0,0 0 0 0 0,0 0 0 0 0,-11-21 1 0 0,10 9-599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25.009"/>
    </inkml:context>
    <inkml:brush xml:id="br0">
      <inkml:brushProperty name="width" value="0.05" units="cm"/>
      <inkml:brushProperty name="height" value="0.05" units="cm"/>
    </inkml:brush>
  </inkml:definitions>
  <inkml:trace contextRef="#ctx0" brushRef="#br0">0 65 3376 0 0,'9'-6'2509'0'0,"10"-4"-1485"0"0,-10 4 564 0 0,5-4-688 0 0,4 4-756 0 0,6-2-688 0 0,-15 4-28 0 0,14-2-1456 0 0,-1 1-1617 0 0,-13 2 1945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25.594"/>
    </inkml:context>
    <inkml:brush xml:id="br0">
      <inkml:brushProperty name="width" value="0.05" units="cm"/>
      <inkml:brushProperty name="height" value="0.05" units="cm"/>
    </inkml:brush>
  </inkml:definitions>
  <inkml:trace contextRef="#ctx0" brushRef="#br0">0 68 3284 0 0,'0'0'6427'0'0,"3"-7"-5625"0"0,10-21-101 0 0,-11 25-492 0 0,1 0 1 0 0,-1 1 0 0 0,1-1 0 0 0,0 1-1 0 0,0-1 1 0 0,1 1 0 0 0,-1 0-1 0 0,0 0 1 0 0,1 1 0 0 0,-1-1-1 0 0,1 1 1 0 0,-1-1 0 0 0,1 1 0 0 0,0 0-1 0 0,0 0 1 0 0,6 0 0 0 0,-9 1-259 0 0,2-1 254 0 0,2 2-19 0 0,3 0-133 0 0,-1 1 0 0 0,0 0 0 0 0,0 0 0 0 0,0 0 0 0 0,0 1-1 0 0,0 0 1 0 0,0 1 0 0 0,-1-1 0 0 0,1 1 0 0 0,-1 1 0 0 0,0-1-1 0 0,-1 1 1 0 0,1 0 0 0 0,7 9 0 0 0,-10-11-54 0 0,-1 0 1 0 0,1 0-1 0 0,-1 0 1 0 0,0 1-1 0 0,0-1 0 0 0,0 1 1 0 0,-1-1-1 0 0,1 1 1 0 0,-1 0-1 0 0,0 0 1 0 0,0-1-1 0 0,0 1 0 0 0,0 0 1 0 0,-1 0-1 0 0,1 0 1 0 0,-1 0-1 0 0,0 0 1 0 0,-1 0-1 0 0,1 0 0 0 0,-1 0 1 0 0,1 0-1 0 0,-1 0 1 0 0,0 0-1 0 0,-1-1 1 0 0,1 1-1 0 0,-1 0 0 0 0,1-1 1 0 0,-1 1-1 0 0,0-1 1 0 0,-5 7-1 0 0,-12 14-32 0 0,0 0 0 0 0,-2-1 1 0 0,-46 40-1 0 0,64-61 244 0 0,1-1 0 0 0,-1 1 0 0 0,1 0 0 0 0,0 0 0 0 0,-1 0 1 0 0,1 0-1 0 0,0 0 0 0 0,0 1 0 0 0,0-1 0 0 0,1 0 0 0 0,-1 1 0 0 0,1 0 0 0 0,-1-1 1 0 0,1 1-1 0 0,0 0 0 0 0,0 0 0 0 0,-1 5 0 0 0,2-5 507 0 0,22 6-522 0 0,-17-7-199 0 0,59 9-290 0 0,-45-9 83 0 0,76 2-2801 0 0,-79-4 1623 0 0,-1-1 1 0 0,1 0-1 0 0,-1-2 1 0 0,18-4-1 0 0,-29 6 677 0 0,0-1-1 0 0,0 1 1 0 0,0-1-1 0 0,-1 0 1 0 0,1 0 0 0 0,-1-1-1 0 0,1 1 1 0 0,-1-1-1 0 0,0 0 1 0 0,0 0-1 0 0,3-3 1 0 0,4-6-656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26.056"/>
    </inkml:context>
    <inkml:brush xml:id="br0">
      <inkml:brushProperty name="width" value="0.05" units="cm"/>
      <inkml:brushProperty name="height" value="0.05" units="cm"/>
    </inkml:brush>
  </inkml:definitions>
  <inkml:trace contextRef="#ctx0" brushRef="#br0">0 0 2096 0 0,'0'0'6608'0'0,"4"7"-6200"0"0,0 4-151 0 0,-1 0 0 0 0,0 0 1 0 0,0 1-1 0 0,-2-1 0 0 0,1 1 0 0 0,-1-1 0 0 0,-1 1 0 0 0,0-1 1 0 0,-2 14-1 0 0,5 105 4610 0 0,3-130-4738 0 0,0 0 0 0 0,0 0 1 0 0,0-1-1 0 0,0 0 0 0 0,-1 0 0 0 0,1-1 0 0 0,8-2 1 0 0,-14 4-207 0 0,0 0 76 0 0,22-7-1310 0 0,0-2 0 0 0,0 0 0 0 0,-1-1 0 0 0,0-1 0 0 0,23-16 0 0 0,-38 22 144 0 0,0 0 0 0 0,-1-1 0 0 0,0 1 0 0 0,0-1-1 0 0,9-13 1 0 0,-12 15 672 0 0,7-9-1148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26.394"/>
    </inkml:context>
    <inkml:brush xml:id="br0">
      <inkml:brushProperty name="width" value="0.05" units="cm"/>
      <inkml:brushProperty name="height" value="0.05" units="cm"/>
    </inkml:brush>
  </inkml:definitions>
  <inkml:trace contextRef="#ctx0" brushRef="#br0">12 1 2772 0 0,'0'0'5688'0'0,"1"10"-4758"0"0,6 64 2275 0 0,-7 134 0 0 0,-3-81-1462 0 0,-11 26-2038 0 0,14-151-143 0 0,-3 12-1751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28.375"/>
    </inkml:context>
    <inkml:brush xml:id="br0">
      <inkml:brushProperty name="width" value="0.05" units="cm"/>
      <inkml:brushProperty name="height" value="0.05" units="cm"/>
    </inkml:brush>
  </inkml:definitions>
  <inkml:trace contextRef="#ctx0" brushRef="#br0">1 440 624 0 0,'0'4'670'0'0,"0"1"1"0"0,1 0-1 0 0,0-1 1 0 0,0 1-1 0 0,0-1 1 0 0,0 1-1 0 0,1-1 1 0 0,4 8-1 0 0,-5-10 27 0 0,0 0-547 0 0,0-1-1 0 0,0 0 0 0 0,0 1 1 0 0,0-1-1 0 0,0 0 0 0 0,0 0 0 0 0,0 0 1 0 0,1 0-1 0 0,-1 0 0 0 0,0 0 1 0 0,1 0-1 0 0,-1 0 0 0 0,0 0 0 0 0,1-1 1 0 0,-1 1-1 0 0,1-1 0 0 0,0 1 1 0 0,-1-1-1 0 0,3 1 0 0 0,27 5 1184 0 0,-30-6-1247 0 0,64 5 2170 0 0,-61-5-1953 0 0,18-3 173 0 0,-17 2-422 0 0,0-1 0 0 0,0 1 0 0 0,-1-1 1 0 0,1 1-1 0 0,-1-1 0 0 0,1-1 0 0 0,-1 1 0 0 0,0-1 1 0 0,0 1-1 0 0,0-1 0 0 0,0 0 0 0 0,-1-1 1 0 0,1 1-1 0 0,-1-1 0 0 0,0 1 0 0 0,0-1 1 0 0,0 0-1 0 0,0 0 0 0 0,-1 0 0 0 0,1-1 0 0 0,2-6 1 0 0,1-4 21 0 0,-1-1 1 0 0,-1 0 0 0 0,0 0 0 0 0,3-26 0 0 0,-7 38-77 0 0,4-28 50 0 0,1 0 0 0 0,15-49-1 0 0,-16 70-37 0 0,0 1 0 0 0,1 0 0 0 0,0 0 0 0 0,1 0 0 0 0,0 0 0 0 0,0 1 0 0 0,1 0 0 0 0,0 1-1 0 0,1-1 1 0 0,16-13 0 0 0,-14 13-12 0 0,1 1-1 0 0,0-1 0 0 0,1 2 1 0 0,0 0-1 0 0,0 0 0 0 0,1 1 1 0 0,0 0-1 0 0,14-3 1 0 0,-21 7-2 0 0,0 1 1 0 0,0 0 0 0 0,0 0 0 0 0,0 1 0 0 0,1 0 0 0 0,-1 0 0 0 0,0 0 0 0 0,0 1-1 0 0,0 0 1 0 0,0 0 0 0 0,0 0 0 0 0,0 1 0 0 0,0 0 0 0 0,0 0 0 0 0,-1 1-1 0 0,1-1 1 0 0,-1 1 0 0 0,1 1 0 0 0,-1-1 0 0 0,8 7 0 0 0,-8-6-13 0 0,0 0-1 0 0,0 0 1 0 0,0 1 0 0 0,-1-1 0 0 0,1 1 0 0 0,-1 0-1 0 0,0 1 1 0 0,-1-1 0 0 0,1 1 0 0 0,-1-1-1 0 0,0 1 1 0 0,-1 0 0 0 0,1 0 0 0 0,-1 0-1 0 0,0 1 1 0 0,-1-1 0 0 0,1 1 0 0 0,-1-1 0 0 0,-1 0-1 0 0,1 1 1 0 0,-1-1 0 0 0,0 1 0 0 0,-1 0-1 0 0,1-1 1 0 0,-1 1 0 0 0,-1-1 0 0 0,1 0 0 0 0,-1 1-1 0 0,0-1 1 0 0,0 0 0 0 0,-1 0 0 0 0,0 0-1 0 0,0-1 1 0 0,0 1 0 0 0,-6 6 0 0 0,-63 79-252 0 0,36-41 835 0 0,34-49-374 0 0,-6 14 396 0 0,8-15-511 0 0,0 0 0 0 0,-1 1 0 0 0,1-1 0 0 0,0 0-1 0 0,0 1 1 0 0,-1-1 0 0 0,1 0 0 0 0,0 1 0 0 0,0-1 0 0 0,0 1 0 0 0,0-1 0 0 0,-1 0 0 0 0,1 1-1 0 0,0-1 1 0 0,0 1 0 0 0,0-1 0 0 0,0 1 0 0 0,0-1 0 0 0,0 0 0 0 0,0 1 0 0 0,0-1-1 0 0,0 1 1 0 0,0-1 0 0 0,1 1 0 0 0,-1-1 0 0 0,0 0 0 0 0,0 1 0 0 0,0-1 0 0 0,0 1-1 0 0,1-1 1 0 0,-1 0 0 0 0,0 1 0 0 0,0-1 0 0 0,1 1 0 0 0,25 0 59 0 0,-20 0 18 0 0,-1-2 1 0 0,68-7 211 0 0,168-11-5461 0 0,-119 23-8241 0 0,-103-3 11839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38.277"/>
    </inkml:context>
    <inkml:brush xml:id="br0">
      <inkml:brushProperty name="width" value="0.05" units="cm"/>
      <inkml:brushProperty name="height" value="0.05" units="cm"/>
    </inkml:brush>
  </inkml:definitions>
  <inkml:trace contextRef="#ctx0" brushRef="#br0">1339 328 1984 0 0,'0'0'1484'0'0,"12"-2"-852"0"0,-8 0-1 0 0,-11 1 3295 0 0,-78 0-2721 0 0,-102 13 1 0 0,-42 2 378 0 0,52-13-318 0 0,71 0-544 0 0,102-1-627 0 0,-23 0 29 0 0,14 0-19 0 0,10 0-98 0 0,1 0-1 0 0,0 0 1 0 0,0 0 0 0 0,-1 0 0 0 0,1 0-1 0 0,0 0 1 0 0,-1 1 0 0 0,1-1-1 0 0,0 1 1 0 0,0 0 0 0 0,-1-1 0 0 0,1 1-1 0 0,-3 2 1 0 0,2-1 112 0 0,0 22-37 0 0,0 10-40 0 0,-1 0 0 0 0,-1 0 0 0 0,-13 42 0 0 0,9-41 5 0 0,2 0 1 0 0,1 1 0 0 0,-2 48-1 0 0,7-23 3 0 0,0-19 52 0 0,1 1 1 0 0,11 67 0 0 0,5-8 1 0 0,-8-44-3 0 0,3 1 1 0 0,26 80-1 0 0,-14-64-24 0 0,-15-46-29 0 0,2 0 0 0 0,13 30 0 0 0,-6-4 58 0 0,-14-42-10 0 0,-2-11-95 0 0,0 1-1 0 0,0-1 1 0 0,-1 1 0 0 0,1 0 0 0 0,-1 0-1 0 0,1-1 1 0 0,-1 1 0 0 0,0 0-1 0 0,0 0 1 0 0,0 0 0 0 0,-1-1 0 0 0,1 1-1 0 0,-1 0 1 0 0,-1 5 0 0 0,1-5 107 0 0,-2-2-119 0 0,0 0-1 0 0,0 0 1 0 0,0 0 0 0 0,0 0-1 0 0,0 0 1 0 0,0-1 0 0 0,0 1-1 0 0,0-1 1 0 0,0 0 0 0 0,-5 0-1 0 0,-76-19 92 0 0,71 15-100 0 0,0 0 1 0 0,0 0 0 0 0,-1 1 0 0 0,1 1-1 0 0,-1 0 1 0 0,0 1 0 0 0,1 1 0 0 0,-1 0-1 0 0,0 0 1 0 0,0 2 0 0 0,1 0 0 0 0,-17 4 0 0 0,19-5-41 0 0,5 0 44 0 0,-15 15 132 0 0,18-13-87 0 0,1-1 0 0 0,0 1 0 0 0,1 0 0 0 0,-1 0 0 0 0,0 0 0 0 0,1 0 0 0 0,0 0 0 0 0,-1 0 0 0 0,1 0 0 0 0,0 1 0 0 0,1-1 0 0 0,-1 0 0 0 0,1 1 1 0 0,-1-1-1 0 0,1 0 0 0 0,0 1 0 0 0,0-1 0 0 0,0 0 0 0 0,1 1 0 0 0,-1-1 0 0 0,1 0 0 0 0,1 5 0 0 0,2 6 63 0 0,0 0-1 0 0,1 0 0 0 0,9 19 1 0 0,-5-16-9 0 0,0 1 0 0 0,2-2-1 0 0,0 1 1 0 0,21 23 0 0 0,-25-33-71 0 0,0 0 0 0 0,0 0-1 0 0,1 0 1 0 0,0-1 0 0 0,1 0 0 0 0,-1-1-1 0 0,1 0 1 0 0,0 0 0 0 0,1 0-1 0 0,15 4 1 0 0,29 3 114 0 0,-51-12-57 0 0,22 0-163 0 0,-25 0 81 0 0,0 0 0 0 0,1 0 0 0 0,-1 0 0 0 0,1 0 0 0 0,-1 0 1 0 0,0 0-1 0 0,1 0 0 0 0,-1 0 0 0 0,0 0 0 0 0,1 0 0 0 0,-1 0 1 0 0,0-1-1 0 0,1 1 0 0 0,-1 0 0 0 0,0 0 0 0 0,1 0 0 0 0,-1-1 1 0 0,0 1-1 0 0,0 0 0 0 0,1 0 0 0 0,-1-1 0 0 0,0 1 0 0 0,0 0 1 0 0,0-1-1 0 0,1 1 0 0 0,-1 0 0 0 0,0-1 0 0 0,0 1 0 0 0,0 0 1 0 0,0-1-1 0 0,0 1 0 0 0,1 0 0 0 0,-1-1 0 0 0,0 1 0 0 0,0 0 1 0 0,0-1-1 0 0,0 1 0 0 0,0-1 0 0 0,0 1 0 0 0,0 0 0 0 0,0-1 1 0 0,-1 0-1 0 0,-16-10-137 0 0,-41-2 44 0 0,24 9 9 0 0,1 2 1 0 0,-1 1 0 0 0,0 2 0 0 0,0 1 0 0 0,1 2 0 0 0,-63 15 0 0 0,84-15 101 0 0,1 0 1 0 0,1 1-1 0 0,-1 0 0 0 0,1 1 1 0 0,-1 0-1 0 0,-12 11 0 0 0,19-14 14 0 0,-1 1 1 0 0,1 0-1 0 0,0 0 0 0 0,0 1 0 0 0,0-1 0 0 0,1 1 0 0 0,-1 0 1 0 0,1 0-1 0 0,0 0 0 0 0,1 0 0 0 0,-1 0 0 0 0,1 1 0 0 0,0-1 0 0 0,-1 7 1 0 0,2-9 72 0 0,9 22 0 0 0,-6-21-66 0 0,0 1 1 0 0,0-1-1 0 0,0 0 1 0 0,1 0-1 0 0,0 0 1 0 0,0 0-1 0 0,0 0 1 0 0,0-1-1 0 0,0 1 1 0 0,1-1-1 0 0,0 0 1 0 0,0 0 0 0 0,0 0-1 0 0,0 0 1 0 0,0-1-1 0 0,0 0 1 0 0,0 0-1 0 0,1 0 1 0 0,0 0-1 0 0,8 1 1 0 0,8 3 60 0 0,1-2 1 0 0,0-1 0 0 0,25 1-1 0 0,-29-2-66 0 0,109 0 138 0 0,-76-3-159 0 0,-47 1-69 0 0,3 0-37 0 0,1 0 104 0 0,-11 2-838 0 0,-32 7 785 0 0,12-4-88 0 0,1 2 1 0 0,-42 17 0 0 0,58-21 142 0 0,-1 0 0 0 0,2 1 0 0 0,-1-1 0 0 0,0 1 0 0 0,1 1 0 0 0,0-1 0 0 0,0 0 1 0 0,0 1-1 0 0,0 0 0 0 0,1 1 0 0 0,0-1 0 0 0,0 1 0 0 0,0-1 0 0 0,1 1 0 0 0,-5 9 1 0 0,7-11 30 0 0,-1 0 0 0 0,1-1 1 0 0,0 1-1 0 0,0 0 0 0 0,0 0 1 0 0,0 0-1 0 0,1 0 0 0 0,-1 0 1 0 0,1 0-1 0 0,0 0 0 0 0,0 0 1 0 0,1 0-1 0 0,-1 0 0 0 0,1 0 1 0 0,0 0-1 0 0,0 0 0 0 0,0 0 1 0 0,1-1-1 0 0,-1 1 0 0 0,1 0 1 0 0,0-1-1 0 0,0 1 0 0 0,0-1 1 0 0,1 0-1 0 0,-1 0 0 0 0,1 0 1 0 0,-1 0-1 0 0,1 0 0 0 0,0 0 1 0 0,6 4-1 0 0,1-3 20 0 0,0 1 1 0 0,0-1-1 0 0,0-1 1 0 0,0 0-1 0 0,0 0 1 0 0,1-1-1 0 0,0-1 1 0 0,-1 1-1 0 0,1-2 1 0 0,0 1-1 0 0,-1-1 1 0 0,1-1-1 0 0,0 0 1 0 0,-1-1-1 0 0,15-3 1 0 0,17-7-147 0 0,1 0 1 0 0,50-25-1 0 0,-85 34 38 0 0,-8 3 43 0 0,1 0 0 0 0,-1 0 0 0 0,0 0-1 0 0,0 0 1 0 0,0 0 0 0 0,1 0 0 0 0,-1 0 0 0 0,0 1 0 0 0,0-1 0 0 0,0 0 0 0 0,1 0 0 0 0,-1 0 0 0 0,0 0 0 0 0,0-1 0 0 0,0 1 0 0 0,1 0 0 0 0,-1 0 0 0 0,0 0 0 0 0,0 0 0 0 0,0 0 0 0 0,0 0 0 0 0,1 0-1 0 0,-1 0 1 0 0,0 0 0 0 0,0 0 0 0 0,0 0 0 0 0,0-1 0 0 0,1 1 0 0 0,-1 0 0 0 0,0 0 0 0 0,0 0 0 0 0,0 0 0 0 0,0-1 0 0 0,0 1 0 0 0,1 0 0 0 0,-1 0 0 0 0,0 0 0 0 0,0 0 0 0 0,0-1 0 0 0,0 1 0 0 0,0 0-1 0 0,0 0 1 0 0,0 0 0 0 0,0-1 0 0 0,0 1 0 0 0,0 0 0 0 0,0 0 0 0 0,0 0 0 0 0,0-1 0 0 0,0 1 0 0 0,0 0 0 0 0,0 0 0 0 0,0 0 0 0 0,0-1 0 0 0,0 1 0 0 0,0 0 0 0 0,0 0 0 0 0,0 0 0 0 0,-1 0 0 0 0,1-1 0 0 0,0 1-1 0 0,0 0 1 0 0,0 0 0 0 0,0 0 0 0 0,-1-1 0 0 0,-18-2-233 0 0,-29 2 178 0 0,8 6-3 0 0,0 1 1 0 0,0 2 0 0 0,1 2-1 0 0,1 2 1 0 0,0 1 0 0 0,-58 29-1 0 0,71-28 238 0 0,0 1 0 0 0,-44 35 0 0 0,63-44-89 0 0,1 1 1 0 0,0-1 0 0 0,0 1 0 0 0,0 1-1 0 0,1-1 1 0 0,0 0 0 0 0,0 1 0 0 0,-4 13 0 0 0,7-19 3 0 0,1 2-24 0 0,1-1-1 0 0,-1 1 1 0 0,1 0-1 0 0,-1 0 1 0 0,1-1-1 0 0,0 1 1 0 0,0-1-1 0 0,0 1 1 0 0,1-1-1 0 0,2 5 1 0 0,16 7 15 0 0,1-1 1 0 0,1 0-1 0 0,0-2 1 0 0,0-1-1 0 0,1-1 1 0 0,1 0-1 0 0,-1-2 1 0 0,1-1-1 0 0,1-1 1 0 0,0-1-1 0 0,43 4 0 0 0,-56-9-14 0 0,0 0-1 0 0,0 0 0 0 0,-1-1 0 0 0,1 0 1 0 0,0-1-1 0 0,17-5 0 0 0,-26 7-2 0 0,44-8 62 0 0,17-6-204 0 0,-61 13 57 0 0,-2 5-1124 0 0,-1 1 1127 0 0,0-1 0 0 0,0 1 0 0 0,0-1 0 0 0,0 1 0 0 0,-1 0 0 0 0,1-1 0 0 0,-1 1 0 0 0,-1-1 0 0 0,1 0 0 0 0,-4 9 0 0 0,-27 53-103 0 0,8-17 145 0 0,-19 46 100 0 0,-20 56-32 0 0,-56 278-114 0 0,104-362 58 0 0,-6 71 0 0 0,16-90-43 0 0,0 64 0 0 0,9-71 64 0 0,-4-36-59 0 0,0 35 34 0 0,6-1 120 0 0,-5-24-180 0 0,-1-10 105 0 0,1 0 1 0 0,-1-1-1 0 0,1 1 0 0 0,-1 0 0 0 0,1-1 0 0 0,0 1 0 0 0,1-1 0 0 0,2 6 0 0 0,-3-7 408 0 0,3-1-409 0 0,0 1 0 0 0,0-1 0 0 0,0-1 0 0 0,0 1 0 0 0,0 0-1 0 0,0-1 1 0 0,1 0 0 0 0,-1 0 0 0 0,8 1 0 0 0,-6-1-70 0 0,58 9 108 0 0,1-2 1 0 0,1-3-1 0 0,71-5 0 0 0,166 2-74 0 0,-40-4 509 0 0,167 24-563 0 0,-263-3-35 0 0,7 1 134 0 0,244-3 0 0 0,-281-17-61 0 0,76-6-22 0 0,-74 3 112 0 0,-24 1-16 0 0,-10 0-221 0 0,-102 2 171 0 0,6-6 61 0 0,-9 6-101 0 0,1 0-1 0 0,0-1 1 0 0,0 1 0 0 0,0-1-1 0 0,0 1 1 0 0,0-1 0 0 0,0 1 0 0 0,0-1-1 0 0,-1 0 1 0 0,1 1 0 0 0,0-1-1 0 0,-1 0 1 0 0,1 0 0 0 0,0 0-1 0 0,-1 1 1 0 0,1-1 0 0 0,-1 0 0 0 0,1 0-1 0 0,-1 0 1 0 0,1 0 0 0 0,-1 0-1 0 0,1-2 1 0 0,30-107 12 0 0,-10-100-269 0 0,13-77 110 0 0,-29 251 60 0 0,1-64 1 0 0,-6 61-64 0 0,8-48 1 0 0,-1 40 7 0 0,0-83 0 0 0,-7 127 116 0 0,3-57 30 0 0,6-40 19 0 0,-9 97-4 0 0,1-1 11 0 0,3-11-131 0 0,-2-1 0 0 0,0 0 0 0 0,0-25 1 0 0,-2 38 83 0 0,9-48-577 0 0,-9 49 525 0 0,-1-1 0 0 0,1 0 0 0 0,-1 1-1 0 0,0-1 1 0 0,0 1 0 0 0,0-1-1 0 0,0 1 1 0 0,0 0 0 0 0,-1-1-1 0 0,1 1 1 0 0,-1 0 0 0 0,0 0-1 0 0,1 0 1 0 0,-1 0 0 0 0,0 0-1 0 0,0 0 1 0 0,0 1 0 0 0,-3-3 0 0 0,-52-31 250 0 0,34 22-225 0 0,-20-9-35 0 0,-83-30-1 0 0,90 38 88 0 0,2 1-106 0 0,20 9 197 0 0,-1-1-1 0 0,1 0 1 0 0,0-1-1 0 0,0-1 1 0 0,0-1-1 0 0,1 1 1 0 0,0-2-1 0 0,1 0 1 0 0,0-1-1 0 0,-12-11 1 0 0,23 19 54 0 0,1 0-136 0 0,0 1 0 0 0,0 0 0 0 0,1-1 0 0 0,-1 1 0 0 0,0-1 0 0 0,1 1 0 0 0,-1 0 0 0 0,1-1 0 0 0,0 1 0 0 0,-1 0 0 0 0,1 0 0 0 0,0-1 0 0 0,0 1 0 0 0,1-1 0 0 0,5-1-13 0 0,-1 1 0 0 0,1-1 0 0 0,0 2 0 0 0,1-1 0 0 0,-1 1-1 0 0,0 0 1 0 0,0 0 0 0 0,0 1 0 0 0,1 0 0 0 0,7 1 0 0 0,82 13 32 0 0,-41-4 10 0 0,340 25-737 0 0,-391-34 519 0 0,-1-2-116 0 0,-4 1 268 0 0,0 0 0 0 0,0 0 0 0 0,1 0-1 0 0,-1 0 1 0 0,0 0 0 0 0,1 0 0 0 0,-1 0 0 0 0,0 0 0 0 0,1 0 0 0 0,-1 0 0 0 0,0 0-1 0 0,1 0 1 0 0,-1 0 0 0 0,0 0 0 0 0,1 0 0 0 0,-1 0 0 0 0,0 0 0 0 0,1 0-1 0 0,-1 0 1 0 0,0 0 0 0 0,1 0 0 0 0,-1-1 0 0 0,0 1 0 0 0,1 0 0 0 0,-1 0-1 0 0,0 0 1 0 0,0-1 0 0 0,1 1 0 0 0,-1 0 0 0 0,0 0 0 0 0,0-1 0 0 0,0 1 0 0 0,1 0-1 0 0,-1 0 1 0 0,0-1 0 0 0,0 1 0 0 0,0 0 0 0 0,0-1 0 0 0,0 1 0 0 0,0 0-1 0 0,1-1 1 0 0,-1 1 0 0 0,0 0 0 0 0,0-1 0 0 0,0 1 0 0 0,0 0 0 0 0,0-1-1 0 0,0 1 1 0 0,0 0 0 0 0,0-1 0 0 0,0 1 0 0 0,-1 0 0 0 0,1-1 0 0 0,0 1 0 0 0,-21-19-100 0 0,-1 2 0 0 0,-1 0 0 0 0,0 1 0 0 0,-1 2 1 0 0,-1 0-1 0 0,-37-14 0 0 0,18 7 50 0 0,-52-32-1 0 0,94 52 132 0 0,0 0-1 0 0,0-1 0 0 0,-1 1 0 0 0,1 0 0 0 0,0-1 0 0 0,0 0 0 0 0,0 0 0 0 0,1 1 0 0 0,-1-1 0 0 0,0 0 0 0 0,1 0 0 0 0,-1 0 0 0 0,1-1 0 0 0,0 1 0 0 0,-1 0 0 0 0,1-1 0 0 0,0 1 0 0 0,1 0 0 0 0,-2-5 0 0 0,2 4 75 0 0,4 2-72 0 0,17-2 89 0 0,0 1 1 0 0,35 1-1 0 0,-42 1-68 0 0,-11 0-64 0 0,1 0-205 0 0,0 0 0 0 0,-1 0 0 0 0,1 0 0 0 0,-1-1 0 0 0,1 1 0 0 0,-1-1 0 0 0,1 0 1 0 0,-1 0-1 0 0,6-3 0 0 0,-12 0 140 0 0,1-1-1 0 0,-1 1 1 0 0,0 0 0 0 0,0 0-1 0 0,0 0 1 0 0,-1 1 0 0 0,1-1-1 0 0,-1 1 1 0 0,0 0 0 0 0,0 0-1 0 0,0 0 1 0 0,0 0 0 0 0,-7-3-1 0 0,-75-34-326 0 0,54 27 255 0 0,-321-133-26 0 0,352 145 183 0 0,-1 1 0 0 0,1-1 0 0 0,0 1 0 0 0,-1-1 0 0 0,1 0 0 0 0,-1 1-1 0 0,1-1 1 0 0,0 0 0 0 0,0 0 0 0 0,0 0 0 0 0,-1 0 0 0 0,1 0-1 0 0,0-1 1 0 0,0 1 0 0 0,1 0 0 0 0,-1 0 0 0 0,0-1 0 0 0,0 1 0 0 0,0-2-1 0 0,1 2-15 0 0,0 1-1 0 0,0-1 0 0 0,0 0 0 0 0,0 0 0 0 0,1 0 0 0 0,-1 1 0 0 0,0-1 0 0 0,0 0 0 0 0,1 0 0 0 0,-1 1 0 0 0,1-1 0 0 0,-1 0 0 0 0,1 1 1 0 0,-1-1-1 0 0,1 0 0 0 0,-1 1 0 0 0,1-1 0 0 0,-1 1 0 0 0,1-1 0 0 0,0 1 0 0 0,-1-1 0 0 0,1 1 0 0 0,0-1 0 0 0,1 0 0 0 0,3-1 17 0 0,1-1-1 0 0,-1 1 1 0 0,1 0-1 0 0,0 1 1 0 0,-1-1-1 0 0,1 1 0 0 0,0 0 1 0 0,8 0-1 0 0,74 4 29 0 0,-56 0-375 0 0,0-2 0 0 0,0-1 0 0 0,49-8 0 0 0,-80 9 257 0 0,0-1 1 0 0,0 0 0 0 0,1 0-1 0 0,-1 0 1 0 0,0-1-1 0 0,0 1 1 0 0,0 0 0 0 0,1 0-1 0 0,-1-1 1 0 0,0 1 0 0 0,0 0-1 0 0,0-1 1 0 0,0 1-1 0 0,0-1 1 0 0,0 0 0 0 0,0 1-1 0 0,0-1 1 0 0,0 0-1 0 0,0 0 1 0 0,0 1 0 0 0,-1-1-1 0 0,1 0 1 0 0,0 0-1 0 0,0 0 1 0 0,-1 0 0 0 0,1 0-1 0 0,-1 0 1 0 0,1 0 0 0 0,-1 0-1 0 0,1 0 1 0 0,-1 0-1 0 0,1-1 1 0 0,-1 1 0 0 0,0 0-1 0 0,0 0 1 0 0,0 0-1 0 0,0 0 1 0 0,0-1 0 0 0,0 1-1 0 0,0 0 1 0 0,0 0 0 0 0,0 0-1 0 0,0 0 1 0 0,0-1-1 0 0,-1 1 1 0 0,1 0 0 0 0,-1 0-1 0 0,1 0 1 0 0,-1 0-1 0 0,1 0 1 0 0,-1 0 0 0 0,1 0-1 0 0,-1 0 1 0 0,0 0-1 0 0,0 0 1 0 0,0 0 0 0 0,-1-1-1 0 0,-8-10-112 0 0,-1 0 1 0 0,0 1-1 0 0,-19-15 0 0 0,19 17-80 0 0,-106-103 361 0 0,116 110-42 0 0,0 1 0 0 0,0-1 0 0 0,0 0 0 0 0,1 0 0 0 0,-1 0 0 0 0,1 0 0 0 0,-1 0 0 0 0,1 0 0 0 0,0 0 0 0 0,0 0 0 0 0,0 0 0 0 0,0 0 0 0 0,0 0 0 0 0,0 0 0 0 0,1 0 0 0 0,-1 0 0 0 0,1 0 0 0 0,-1 0 0 0 0,1 0 0 0 0,0 0 0 0 0,-1 0 0 0 0,1 1 0 0 0,0-1 0 0 0,0 0 0 0 0,1 1 1 0 0,-1-1-1 0 0,0 0 0 0 0,0 1 0 0 0,3-3 0 0 0,10-2 127 0 0,-1-1 0 0 0,2 2 1 0 0,-1 0-1 0 0,0 0 1 0 0,1 2-1 0 0,22-4 0 0 0,-1 2-451 0 0,54 0-1 0 0,-87 5 47 0 0,0 0-3 0 0,63-17-1802 0 0,-63 16 2349 0 0,9-7 450 0 0,-10 8-806 0 0,-1 0 0 0 0,1 0 0 0 0,-1 0 1 0 0,1-1-1 0 0,-1 1 0 0 0,0 0 0 0 0,1-1 0 0 0,-1 1 0 0 0,1-1 0 0 0,-1 1 0 0 0,0-1 0 0 0,1 0 0 0 0,-1 1 0 0 0,0-1 0 0 0,0 0 0 0 0,0 0 0 0 0,2-2 0 0 0,-17-14-1540 0 0,-16-11 1863 0 0,11 3-204 0 0,1-1 0 0 0,2 0 0 0 0,0-2 0 0 0,2 0 0 0 0,0 0 0 0 0,3-1 0 0 0,0-1 0 0 0,-11-50 0 0 0,13 38-21 0 0,2 0-1 0 0,-4-81 1 0 0,14 59-48 0 0,12-67 1 0 0,-2 22-59 0 0,-6-105-30 0 0,-2 59 88 0 0,-1 81-23 0 0,21-124-4 0 0,-13 150 2 0 0,6-8 287 0 0,-17 55-327 0 0,-1 1 1 0 0,1 0-1 0 0,-1-1 1 0 0,0 1-1 0 0,1-1 1 0 0,-1 1-1 0 0,0-1 1 0 0,0 1-1 0 0,1-1 1 0 0,-1 1 0 0 0,0-1-1 0 0,0 1 1 0 0,0-1-1 0 0,0 0 1 0 0,0 1-1 0 0,0-1 1 0 0,0 1-1 0 0,0-1 1 0 0,0 1-1 0 0,0-1 1 0 0,0 1 0 0 0,0-1-1 0 0,0 0 1 0 0,0 1-1 0 0,0-1 1 0 0,0 1-1 0 0,-1-1 1 0 0,1 1-1 0 0,0-1 1 0 0,0 1-1 0 0,-1-1 1 0 0,1 1-1 0 0,0-1 1 0 0,-1 1 0 0 0,1 0-1 0 0,-1-1 1 0 0,1 1-1 0 0,-1-1 1 0 0,-38 15-760 0 0,19-6 945 0 0,-8 2-143 0 0,-1-2 0 0 0,0 0 0 0 0,0-2 0 0 0,-30 2 0 0 0,-29 7 63 0 0,36-6-21 0 0,-106 6 1 0 0,-181-5 1 0 0,277-7-58 0 0,0 3 1 0 0,-62 13 0 0 0,83-12 49 0 0,-54 9 42 0 0,92-15 32 0 0,-37 7 572 0 0,26-5 4098 0 0,14-28-4758 0 0,0-4-296 0 0,-2-1 0 0 0,-1 0 0 0 0,-1 0 0 0 0,-1 1 0 0 0,-2 0 0 0 0,-13-37 0 0 0,19 65-76 0 0,0-10-29 0 0,1 11 335 0 0,0 0 0 0 0,0-1 0 0 0,0 1 0 0 0,0 0 0 0 0,0 0 0 0 0,0 0 0 0 0,0 0 0 0 0,-1-1 0 0 0,1 1 0 0 0,0 0-1 0 0,0 0 1 0 0,0 0 0 0 0,0-1 0 0 0,0 1 0 0 0,0 0 0 0 0,0 0 0 0 0,0 0 0 0 0,0 0 0 0 0,0 0 0 0 0,-1-1 0 0 0,1 1 0 0 0,0 0 0 0 0,0 0-1 0 0,0 0 1 0 0,0 0 0 0 0,0 0 0 0 0,-1 0 0 0 0,1 0 0 0 0,0-1 0 0 0,0 1 0 0 0,0 0 0 0 0,0 0 0 0 0,-1 0 0 0 0,1 0 0 0 0,0 0 0 0 0,0 0-1 0 0,0 0 1 0 0,-1 0 0 0 0,1 0 0 0 0,0 0 0 0 0,0 0 0 0 0,0 0 0 0 0,0 0 0 0 0,-1 0 0 0 0,1 0 0 0 0,0 0 0 0 0,0 0 0 0 0,0 0 0 0 0,-1 0-1 0 0,1 1 1 0 0,0-1 0 0 0,0 0 0 0 0,0 0 0 0 0,0 0 0 0 0,0 0 0 0 0,-1 0 0 0 0,1 0 0 0 0,0 0 0 0 0,0 1 0 0 0,0-1 0 0 0,0 0 0 0 0,0 0-1 0 0,0 0 1 0 0,0 0 0 0 0,-1 1 0 0 0,1-1 0 0 0,0 0 0 0 0,0 0 0 0 0,0 1 0 0 0,-8 14-49 0 0,0 1-1 0 0,0 0 1 0 0,2 1 0 0 0,0-1-1 0 0,1 1 1 0 0,-5 28 0 0 0,-2-4-43 0 0,9-35 212 0 0,1 0 1 0 0,0 0-1 0 0,0 0 0 0 0,0 0 1 0 0,1 0-1 0 0,-1 12 0 0 0,2-18-65 0 0,0 1-1 0 0,1-1 1 0 0,-1 0-1 0 0,0 1 1 0 0,0-1 0 0 0,0 1-1 0 0,0-1 1 0 0,0 1-1 0 0,0-1 1 0 0,0 0-1 0 0,0 1 1 0 0,0-1-1 0 0,0 1 1 0 0,0-1-1 0 0,0 1 1 0 0,-1-1 0 0 0,1 0-1 0 0,0 1 1 0 0,0-1-1 0 0,0 1 1 0 0,-1-1-1 0 0,1 0 1 0 0,0 1-1 0 0,0-1 1 0 0,-1 0-1 0 0,1 1 1 0 0,0-1 0 0 0,-1 0-1 0 0,1 1 1 0 0,0-1-1 0 0,-1 0 1 0 0,1 0-1 0 0,-1 1 1 0 0,-11-11 990 0 0,-9-29-549 0 0,17 26-457 0 0,-6-15-421 0 0,0 1 0 0 0,-24-45 0 0 0,32 69 180 0 0,-1 2-122 0 0,3 1 343 0 0,0 0 0 0 0,-1-1 0 0 0,1 1 0 0 0,0 0 0 0 0,0 0 0 0 0,0-1 0 0 0,-1 1 0 0 0,1 0 0 0 0,0 0 0 0 0,0 0 0 0 0,-1 0 0 0 0,1 0 0 0 0,0-1 0 0 0,-1 1 0 0 0,1 0 0 0 0,0 0 0 0 0,0 0 0 0 0,-1 0 0 0 0,1 0 0 0 0,0 0 0 0 0,-1 0 0 0 0,1 0 0 0 0,0 0 0 0 0,0 0 0 0 0,-1 0 0 0 0,1 0 0 0 0,0 0 0 0 0,-1 0 0 0 0,1 0 0 0 0,0 0 0 0 0,0 0 0 0 0,-1 1 0 0 0,1-1 0 0 0,0 0 0 0 0,-1 0 0 0 0,1 0 0 0 0,0 0 0 0 0,0 1 0 0 0,0-1 0 0 0,-1 0 0 0 0,1 0 0 0 0,0 0 0 0 0,0 1 0 0 0,0-1 0 0 0,-1 0 0 0 0,-1 8 7 0 0,-1-1 0 0 0,1 0 0 0 0,1 0 0 0 0,-1 1 1 0 0,1-1-1 0 0,0 1 0 0 0,1-1 0 0 0,0 1 0 0 0,0-1 0 0 0,1 1 0 0 0,0-1 1 0 0,0 1-1 0 0,1-1 0 0 0,-1 1 0 0 0,5 8 0 0 0,-5-12 24 0 0,6 29 652 0 0,-7-33-656 0 0,0 0-1 0 0,0 0 1 0 0,-1 0-1 0 0,1 0 1 0 0,0 0-1 0 0,0 0 1 0 0,0 0-1 0 0,0 0 0 0 0,0 0 1 0 0,0 0-1 0 0,0 0 1 0 0,-1 0-1 0 0,1 0 1 0 0,0 0-1 0 0,0 0 1 0 0,0 0-1 0 0,0 0 1 0 0,0 0-1 0 0,0 0 0 0 0,0 0 1 0 0,0 0-1 0 0,-1 0 1 0 0,1 0-1 0 0,0 0 1 0 0,0 0-1 0 0,0 0 1 0 0,0 0-1 0 0,0 0 1 0 0,0 0-1 0 0,0 0 0 0 0,0 0 1 0 0,-1 0-1 0 0,1 0 1 0 0,0 0-1 0 0,0 1 1 0 0,0-1-1 0 0,0 0 1 0 0,0 0-1 0 0,0 0 1 0 0,0 0-1 0 0,0 0 0 0 0,0 0 1 0 0,0 0-1 0 0,0 0 1 0 0,0 0-1 0 0,0 1 1 0 0,0-1-1 0 0,0 0 1 0 0,0 0-1 0 0,0 0 1 0 0,0 0-1 0 0,0 0 0 0 0,0 1 1 0 0,-25-45 1161 0 0,11 18-1373 0 0,7 13 142 0 0,6 10 14 0 0,0 0 0 0 0,0 1 0 0 0,0-1 0 0 0,-1 1-1 0 0,1-1 1 0 0,-1 1 0 0 0,0-1 0 0 0,0 1 0 0 0,0 0-1 0 0,0 0 1 0 0,0 0 0 0 0,0 0 0 0 0,0 1 0 0 0,-1-1-1 0 0,1 0 1 0 0,-1 1 0 0 0,-2-2 0 0 0,2 2-107 0 0,-6 9-273 0 0,7-8 418 0 0,1 1 0 0 0,0 0 0 0 0,0-1 0 0 0,0 1 0 0 0,0 0 0 0 0,0 0 0 0 0,0 0 0 0 0,0 0 0 0 0,0 0 0 0 0,0 0 0 0 0,0 0 1 0 0,1 0-1 0 0,-1 0 0 0 0,0 1 0 0 0,1-1 0 0 0,-1 0 0 0 0,1 0 0 0 0,-1 1 0 0 0,1-1 0 0 0,-1 0 0 0 0,1 1 0 0 0,0-1 0 0 0,0 0 1 0 0,0 1-1 0 0,0-1 0 0 0,0 0 0 0 0,0 1 0 0 0,0-1 0 0 0,1 3 0 0 0,15 94-251 0 0,-15-95 313 0 0,-1-3-60 0 0,1 1 0 0 0,-1 0-1 0 0,0 0 1 0 0,0-1 0 0 0,0 1-1 0 0,0 0 1 0 0,0 0 0 0 0,0 0 0 0 0,0-1-1 0 0,0 1 1 0 0,0 0 0 0 0,0 0-1 0 0,0 0 1 0 0,0-1 0 0 0,-1 1-1 0 0,1 0 1 0 0,0 0 0 0 0,-1-1 0 0 0,1 1-1 0 0,0 0 1 0 0,-1-1 0 0 0,1 1-1 0 0,-2 1 1 0 0,-3-2-70 0 0,-1 0 0 0 0,1-1 1 0 0,-1 0-1 0 0,1 0 0 0 0,-1 0 0 0 0,-6-2 0 0 0,7 1 14 0 0,1 1 0 0 0,0-1-1 0 0,-1 1 1 0 0,1 1 0 0 0,-1-1-1 0 0,1 0 1 0 0,-1 1 0 0 0,1 0-1 0 0,-1 0 1 0 0,1 1 0 0 0,-1-1-1 0 0,1 1 1 0 0,-1 0 0 0 0,1 0-1 0 0,-8 3 1 0 0,9-3 37 0 0,1 1 1 0 0,-1-1-1 0 0,0 0 1 0 0,1 1-1 0 0,-1 0 1 0 0,1 0-1 0 0,-1 0 1 0 0,1 0-1 0 0,0 0 1 0 0,0 0-1 0 0,0 1 1 0 0,0-1-1 0 0,-1 3 1 0 0,-17 44-6 0 0,9-18 188 0 0,10-26-1563 0 0,-2 36 4773 0 0,3-33-7131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12.296"/>
    </inkml:context>
    <inkml:brush xml:id="br0">
      <inkml:brushProperty name="width" value="0.05" units="cm"/>
      <inkml:brushProperty name="height" value="0.05" units="cm"/>
    </inkml:brush>
  </inkml:definitions>
  <inkml:trace contextRef="#ctx0" brushRef="#br0">37 72 2680 0 0,'33'-71'15516'0'0,"-41"118"-14978"0"0,-2-5-29 0 0,-31 258 1127 0 0,37-285-2812 0 0,-2 11 1453 0 0,6-17-5601 0 0,45-34-8740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12.666"/>
    </inkml:context>
    <inkml:brush xml:id="br0">
      <inkml:brushProperty name="width" value="0.05" units="cm"/>
      <inkml:brushProperty name="height" value="0.05" units="cm"/>
    </inkml:brush>
  </inkml:definitions>
  <inkml:trace contextRef="#ctx0" brushRef="#br0">0 1 3152 0 0,'0'0'1156'0'0,"27"22"-1616"0"0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13.044"/>
    </inkml:context>
    <inkml:brush xml:id="br0">
      <inkml:brushProperty name="width" value="0.05" units="cm"/>
      <inkml:brushProperty name="height" value="0.05" units="cm"/>
    </inkml:brush>
  </inkml:definitions>
  <inkml:trace contextRef="#ctx0" brushRef="#br0">1 1 3324 0 0,'0'0'4161'0'0,"0"16"-169"0"0,0 3-6224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12.534"/>
    </inkml:context>
    <inkml:brush xml:id="br0">
      <inkml:brushProperty name="width" value="0.05" units="cm"/>
      <inkml:brushProperty name="height" value="0.05" units="cm"/>
    </inkml:brush>
  </inkml:definitions>
  <inkml:trace contextRef="#ctx0" brushRef="#br0">0 115 572 0 0,'0'0'445'0'0,"1"-19"-369"0"0,21-58 5631 0 0,-21 75-4026 0 0,5-13 6185 0 0,-6 15-7796 0 0,1 0 0 0 0,0 0-1 0 0,-1-1 1 0 0,1 1-1 0 0,-1 0 1 0 0,1 0-1 0 0,-1 0 1 0 0,1 0-1 0 0,-1 0 1 0 0,1 0-1 0 0,-1-1 1 0 0,1 1 0 0 0,0 0-1 0 0,-1 1 1 0 0,1-1-1 0 0,-1 0 1 0 0,1 0-1 0 0,-1 0 1 0 0,1 0-1 0 0,-1 0 1 0 0,1 1-1 0 0,-1-1 1 0 0,1 0-1 0 0,-1 0 1 0 0,1 1 0 0 0,-1-1-1 0 0,1 0 1 0 0,-1 1-1 0 0,1-1 1 0 0,-1 0-1 0 0,1 1 1 0 0,-1-1-1 0 0,0 1 1 0 0,1-1-1 0 0,-1 1 1 0 0,0-1-1 0 0,0 1 1 0 0,1-1 0 0 0,-1 1-1 0 0,0 0 1 0 0,14 37 947 0 0,-2 45-311 0 0,-12-82-630 0 0,28 149 1017 0 0,-26-134-1372 0 0,0 0 0 0 0,-1-1 0 0 0,-1 1 0 0 0,0 0 0 0 0,-3 19 0 0 0,-17 38-9121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13.398"/>
    </inkml:context>
    <inkml:brush xml:id="br0">
      <inkml:brushProperty name="width" value="0.05" units="cm"/>
      <inkml:brushProperty name="height" value="0.05" units="cm"/>
    </inkml:brush>
  </inkml:definitions>
  <inkml:trace contextRef="#ctx0" brushRef="#br0">0 1 2792 0 0,'0'0'1880'0'0,"4"4"-1017"0"0,-1 0-582 0 0,0 0 0 0 0,0 1 0 0 0,-1-1-1 0 0,0 1 1 0 0,0-1 0 0 0,0 1 0 0 0,0 0-1 0 0,-1 0 1 0 0,0 0 0 0 0,0 0 0 0 0,0 0 0 0 0,-1 0-1 0 0,1 0 1 0 0,-2 8 0 0 0,2 8 1024 0 0,1 0 1 0 0,8 38-1 0 0,-6-41-1645 0 0,-1-1 0 0 0,1 33-1 0 0,-3-40-572 0 0,0-8 368 0 0,-1-1 0 0 0,0 0 0 0 0,0 0 1 0 0,0 1-1 0 0,1-1 0 0 0,-1 0 0 0 0,0 0 0 0 0,1 0 1 0 0,-1 1-1 0 0,1-1 0 0 0,0 0 0 0 0,-1 0 1 0 0,1 0-1 0 0,0 0 0 0 0,0 0 0 0 0,0 0 1 0 0,-1 0-1 0 0,3 1 0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13.766"/>
    </inkml:context>
    <inkml:brush xml:id="br0">
      <inkml:brushProperty name="width" value="0.05" units="cm"/>
      <inkml:brushProperty name="height" value="0.05" units="cm"/>
    </inkml:brush>
  </inkml:definitions>
  <inkml:trace contextRef="#ctx0" brushRef="#br0">1 1 2712 0 0,'0'0'3853'0'0,"1"8"-3414"0"0,1 35 302 0 0,-2-17 1207 0 0,1 0 0 0 0,9 43 0 0 0,-10-65-1767 0 0,2-1 1 0 0,-1 0-1 0 0,0 1 0 0 0,1-1 0 0 0,0 0 0 0 0,-1 0 0 0 0,1 0 0 0 0,1 0 1 0 0,-1-1-1 0 0,0 1 0 0 0,1 0 0 0 0,-1-1 0 0 0,1 0 0 0 0,0 1 1 0 0,-1-1-1 0 0,7 3 0 0 0,-7-4 74 0 0,2 0-48 0 0,-1-1-162 0 0,0 1 0 0 0,1-1 0 0 0,-1 0 0 0 0,0 0 0 0 0,0 0 1 0 0,1 0-1 0 0,-1-1 0 0 0,0 1 0 0 0,1-1 0 0 0,-1 0 0 0 0,0 0 0 0 0,0 0 0 0 0,0 0 0 0 0,0 0 0 0 0,0-1 1 0 0,0 0-1 0 0,0 1 0 0 0,-1-1 0 0 0,1 0 0 0 0,0 0 0 0 0,-1-1 0 0 0,0 1 0 0 0,1 0 0 0 0,-1-1 1 0 0,0 0-1 0 0,0 1 0 0 0,-1-1 0 0 0,1 0 0 0 0,0 0 0 0 0,1-4 0 0 0,7-13 36 0 0,-1 0-1 0 0,-1-1 0 0 0,7-30 1 0 0,-10 35-82 0 0,-5 15-31 0 0,1 1 0 0 0,-1-1 1 0 0,1 0-1 0 0,-1 0 1 0 0,0 0-1 0 0,1 0 0 0 0,-1 0 1 0 0,0 0-1 0 0,0 0 0 0 0,0 0 1 0 0,1 0-1 0 0,-1 0 0 0 0,0 1 1 0 0,0-1-1 0 0,-1 0 0 0 0,1 0 1 0 0,0 0-1 0 0,0 0 1 0 0,0 0-1 0 0,-1 0 0 0 0,1 0 1 0 0,0 0-1 0 0,-1 0 0 0 0,1 1 1 0 0,-1-1-1 0 0,1 0 0 0 0,-1 0 1 0 0,1 0-1 0 0,-1 1 0 0 0,1-1 1 0 0,-1 0-1 0 0,0 1 1 0 0,0-1-1 0 0,1 0 0 0 0,-1 1 1 0 0,0-1-1 0 0,0 1 0 0 0,0-1 1 0 0,1 1-1 0 0,-1 0 0 0 0,0-1 1 0 0,0 1-1 0 0,0 0 0 0 0,0 0 1 0 0,0-1-1 0 0,-1 1 1 0 0,-2 0-134 0 0,1 0 0 0 0,-1 0 0 0 0,0 1 0 0 0,0-1 1 0 0,1 1-1 0 0,-1 0 0 0 0,0 0 0 0 0,1 0 1 0 0,-1 0-1 0 0,-4 3 0 0 0,3-1-242 0 0,0-1 0 0 0,0 1-1 0 0,0-1 1 0 0,0-1 0 0 0,-1 1 0 0 0,1-1-1 0 0,0 0 1 0 0,-1 0 0 0 0,-6 0 0 0 0,-15-5-9416 0 0,24 3 8288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52.789"/>
    </inkml:context>
    <inkml:brush xml:id="br0">
      <inkml:brushProperty name="width" value="0.05" units="cm"/>
      <inkml:brushProperty name="height" value="0.05" units="cm"/>
    </inkml:brush>
  </inkml:definitions>
  <inkml:trace contextRef="#ctx0" brushRef="#br0">222 300 2180 0 0,'-4'-2'1028'0'0,"3"2"-886"0"0,1 0 0 0 0,0 0 1 0 0,-1 0-1 0 0,1 0 1 0 0,0 0-1 0 0,-1 0 1 0 0,1 0-1 0 0,0 0 0 0 0,-1 0 1 0 0,1 0-1 0 0,0 0 1 0 0,-1 0-1 0 0,1 0 1 0 0,0 0-1 0 0,-1 0 0 0 0,1 0 1 0 0,0-1-1 0 0,-1 1 1 0 0,1 0-1 0 0,0 0 1 0 0,-1 0-1 0 0,1-1 0 0 0,0 1 1 0 0,0 0-1 0 0,-1 0 1 0 0,1-1-1 0 0,0 1 1 0 0,0 0-1 0 0,0-1 0 0 0,-1 1 1 0 0,1 0-1 0 0,0-1 1 0 0,0 1-1 0 0,0 0 0 0 0,0-1 1 0 0,0 1-1 0 0,0 0 1 0 0,0-1-1 0 0,0 1 1 0 0,0 0-1 0 0,0-1 0 0 0,0 1 1 0 0,0 0-1 0 0,0-1 1 0 0,0 1-1 0 0,0 0 1 0 0,0-1-1 0 0,0 0 0 0 0,16-9 6940 0 0,-10 7-9145 0 0,0-1 2477 0 0,4 1 131 0 0,0 0 1 0 0,1 0 0 0 0,-1 1-1 0 0,0 0 1 0 0,22 0-1 0 0,464 20 2902 0 0,-196-3-2954 0 0,-156-11-350 0 0,-141-4-169 0 0,1-1 18 0 0,62 6 51 0 0,-62-5-87 0 0,35 0 269 0 0,-36 0-10 0 0,7-57-13 0 0,-9 48-262 0 0,0 0 0 0 0,1 0-1 0 0,1 0 1 0 0,0 0 0 0 0,0 1-1 0 0,0-1 1 0 0,1 1 0 0 0,0 0-1 0 0,1 0 1 0 0,0 0 0 0 0,0 1-1 0 0,1-1 1 0 0,0 1 0 0 0,0 1-1 0 0,0-1 1 0 0,1 1 0 0 0,0 0-1 0 0,16-9 1 0 0,-13 9-4 0 0,0 1 0 0 0,1 1 0 0 0,0 0 1 0 0,0 1-1 0 0,0 0 0 0 0,20-3 0 0 0,1 4-176 0 0,54 2-1 0 0,-78 0 152 0 0,-1 1 1 0 0,0 0-1 0 0,1 0 1 0 0,-1 1-1 0 0,0 0 1 0 0,0 0-1 0 0,0 1 1 0 0,0 0-1 0 0,0 0 1 0 0,0 1-1 0 0,-1 0 1 0 0,0 0-1 0 0,0 0 1 0 0,0 1-1 0 0,0 0 1 0 0,-1 0-1 0 0,1 0 1 0 0,-1 1-1 0 0,-1-1 1 0 0,1 1-1 0 0,-1 1 1 0 0,6 11-1 0 0,-8-11-167 0 0,0 0-1 0 0,-1 0 0 0 0,0-1 0 0 0,0 1 0 0 0,0 0 0 0 0,-2 12 0 0 0,1-15 108 0 0,6 46 740 0 0,-2-60-555 0 0,-2 6-18 0 0,-1 0 1 0 0,0-1 0 0 0,1 1-1 0 0,-1-1 1 0 0,-1 1-1 0 0,1-1 1 0 0,-1-7-1 0 0,9-15 67 0 0,-2 11-14 0 0,-3 5-66 0 0,0 1-1 0 0,0-1 1 0 0,1 1-1 0 0,0 0 1 0 0,1 0-1 0 0,0 0 0 0 0,0 1 1 0 0,11-12-1 0 0,-13 17-57 0 0,0 0-1 0 0,0 1 1 0 0,0-1-1 0 0,0 1 1 0 0,1-1-1 0 0,0 1 0 0 0,0 1 1 0 0,-1-1-1 0 0,1 1 1 0 0,1-1-1 0 0,-1 2 1 0 0,0-1-1 0 0,1 0 1 0 0,-1 1-1 0 0,0 0 1 0 0,1 1-1 0 0,0-1 0 0 0,8 1 1 0 0,-8 1 15 0 0,-1-1 0 0 0,0 1 1 0 0,1 1-1 0 0,-1-1 0 0 0,0 1 1 0 0,0 0-1 0 0,0 0 0 0 0,0 0 0 0 0,-1 1 1 0 0,1 0-1 0 0,0 0 0 0 0,-1 0 0 0 0,0 0 1 0 0,0 1-1 0 0,0 0 0 0 0,0 0 0 0 0,4 6 1 0 0,3 5-110 0 0,-1 1 0 0 0,0 0 1 0 0,10 25-1 0 0,-13-26 75 0 0,11 52 544 0 0,-17-64 409 0 0,26-9-619 0 0,-24 4-240 0 0,0 1-1 0 0,0-1 1 0 0,0-1 0 0 0,0 1-1 0 0,0 0 1 0 0,-1-1-1 0 0,1 1 1 0 0,-1-1 0 0 0,0 0-1 0 0,0 0 1 0 0,3-3-1 0 0,-1 0 47 0 0,23-32 111 0 0,-23 30-234 0 0,1 1 1 0 0,-1-1-1 0 0,2 1 0 0 0,-1 1 0 0 0,1-1 0 0 0,-1 1 1 0 0,2 0-1 0 0,-1 0 0 0 0,1 1 0 0 0,0-1 0 0 0,0 2 1 0 0,0-1-1 0 0,1 1 0 0 0,15-7 0 0 0,-19 10 13 0 0,1 0 0 0 0,-1 1-1 0 0,1-1 1 0 0,-1 1 0 0 0,1-1 0 0 0,0 1-1 0 0,-1 1 1 0 0,1-1 0 0 0,-1 1-1 0 0,1 0 1 0 0,-1 0 0 0 0,1 0-1 0 0,-1 0 1 0 0,1 1 0 0 0,-1 0 0 0 0,0 0-1 0 0,0 0 1 0 0,0 0 0 0 0,0 1-1 0 0,0-1 1 0 0,6 7 0 0 0,4 5-132 0 0,0 1-1 0 0,-1 1 1 0 0,21 31 0 0 0,3 4-198 0 0,-35-49 491 0 0,-1-1-33 0 0,0 0-1 0 0,0 1 1 0 0,-1-1-1 0 0,1 0 1 0 0,0 0 0 0 0,1 0-1 0 0,-1 0 1 0 0,0 0-1 0 0,0 0 1 0 0,0-1-1 0 0,0 1 1 0 0,1 0 0 0 0,-1-1-1 0 0,0 1 1 0 0,1 0-1 0 0,-1-1 1 0 0,0 0-1 0 0,1 1 1 0 0,2-1 0 0 0,0-4-54 0 0,1-2 1 0 0,-1 1 0 0 0,0 0 0 0 0,-1-1 0 0 0,1 1 0 0 0,-1-1-1 0 0,0 0 1 0 0,0 0 0 0 0,2-11 0 0 0,-4 15-41 0 0,6-16 21 0 0,0-2-197 0 0,2 0 0 0 0,0 1 0 0 0,17-27 1 0 0,-23 42 106 0 0,0-1 0 0 0,0 1 1 0 0,0 0-1 0 0,1 0 1 0 0,-1 0-1 0 0,1 1 1 0 0,0-1-1 0 0,0 1 1 0 0,0 0-1 0 0,1 0 1 0 0,-1 0-1 0 0,1 1 1 0 0,-1 0-1 0 0,1 0 1 0 0,0 0-1 0 0,0 0 1 0 0,0 1-1 0 0,0-1 1 0 0,0 1-1 0 0,9 0 1 0 0,-4 1-12 0 0,-1 1 0 0 0,0 0 0 0 0,1 1 0 0 0,-1 0 0 0 0,0 0 0 0 0,0 1 1 0 0,0 0-1 0 0,-1 0 0 0 0,1 1 0 0 0,-1 0 0 0 0,0 1 0 0 0,0 0 0 0 0,0 0 0 0 0,-1 1 0 0 0,12 10 1 0 0,-13-10 40 0 0,-1 1 1 0 0,1 0-1 0 0,-1 0 1 0 0,0 0 0 0 0,-1 1-1 0 0,0-1 1 0 0,0 1 0 0 0,-1 0-1 0 0,3 9 1 0 0,17 69 452 0 0,-23-85-400 0 0,1 2 70 0 0,8 51 1342 0 0,-8-53-1311 0 0,-1 0 0 0 0,1 0 0 0 0,-1 0-1 0 0,1 0 1 0 0,0 0 0 0 0,-1 0 0 0 0,1-1-1 0 0,0 1 1 0 0,-1 0 0 0 0,1 0 0 0 0,0-1-1 0 0,0 1 1 0 0,0-1 0 0 0,0 1 0 0 0,0-1-1 0 0,-1 1 1 0 0,1-1 0 0 0,0 1 0 0 0,0-1-1 0 0,0 0 1 0 0,0 1 0 0 0,0-1-1 0 0,0 0 1 0 0,1 0 0 0 0,-1 0 0 0 0,0 0-1 0 0,0 0 1 0 0,0 0 0 0 0,0 0 0 0 0,0 0-1 0 0,0 0 1 0 0,0-1 0 0 0,1 1 0 0 0,48-16 272 0 0,-21 5-305 0 0,20-1-33 0 0,0 2 0 0 0,74-6 0 0 0,108 6 31 0 0,-64 4-2 0 0,-115 3-78 0 0,392-37 87 0 0,-374 32-362 0 0,-35 5 79 0 0,-1-2 0 0 0,50-13 0 0 0,-67 13 111 0 0,0 0 1 0 0,0 2-1 0 0,0 0 0 0 0,1 1 1 0 0,-1 0-1 0 0,1 2 0 0 0,0 0 1 0 0,17 3-1 0 0,-32-2 26 0 0,8 13 86 0 0,-5-1-78 0 0,-4-8 37 0 0,0-1-5 0 0,0 0-1 0 0,-1 0 1 0 0,1 1-1 0 0,-1-1 1 0 0,0 0-1 0 0,0 1 1 0 0,-1-1-1 0 0,1 1 1 0 0,-1-1-1 0 0,0 1 1 0 0,0 0-1 0 0,-1-1 1 0 0,1 1-1 0 0,-2 5 1 0 0,-8 68 38 0 0,5-40-133 0 0,-1 46 0 0 0,0 5-20 0 0,6 434 210 0 0,13-358-43 0 0,-13-135-78 0 0,1 12-28 0 0,-9 71 1 0 0,-13-35 8 0 0,-9 8 49 0 0,29-77 63 0 0,-1-5-28 0 0,-11 15-27 0 0,3 2 39 0 0,6-5 2154 0 0,27-26-2185 0 0,0 0 1 0 0,1 2-1 0 0,1 1 1 0 0,-1 1 0 0 0,49-6-1 0 0,-70 11-78 0 0,-2 1-74 0 0,1 0 132 0 0,-1-1-1 0 0,1 1 1 0 0,-1 0-1 0 0,1 0 0 0 0,-1 0 1 0 0,1 0-1 0 0,0 0 1 0 0,-1 0-1 0 0,1 1 0 0 0,-1-1 1 0 0,1 0-1 0 0,-1 1 1 0 0,1-1-1 0 0,-1 1 0 0 0,0 0 1 0 0,1-1-1 0 0,-1 1 1 0 0,0 0-1 0 0,1 0 0 0 0,-1 0 1 0 0,0 0-1 0 0,0 0 1 0 0,0 0-1 0 0,0 0 0 0 0,0 0 1 0 0,0 1-1 0 0,0-1 1 0 0,0 0-1 0 0,0 1 0 0 0,0-1 1 0 0,-1 0-1 0 0,1 1 1 0 0,-1-1-1 0 0,1 1 0 0 0,-1-1 1 0 0,1 1-1 0 0,-1-1 1 0 0,0 1-1 0 0,0-1 0 0 0,0 1 1 0 0,0-1-1 0 0,0 1 1 0 0,0 0-1 0 0,0-1 0 0 0,0 1 1 0 0,-1-1-1 0 0,1 1 1 0 0,-2 2-1 0 0,1-1-34 0 0,-11 20-9 0 0,5-14 36 0 0,0-1-1 0 0,0 1 0 0 0,-1-2 0 0 0,0 1 1 0 0,0-1-1 0 0,-1 0 0 0 0,0-1 1 0 0,0 1-1 0 0,-1-2 0 0 0,-17 8 0 0 0,-5 6-69 0 0,-42 21 159 0 0,71-39-9 0 0,3 0-35 0 0,-1-1 0 0 0,1 0 0 0 0,-1 0-1 0 0,1 1 1 0 0,0-1 0 0 0,-1 0 0 0 0,1 1 0 0 0,-1-1 0 0 0,1 1 0 0 0,0-1 0 0 0,0 1-1 0 0,-1-1 1 0 0,1 1 0 0 0,0-1 0 0 0,0 1 0 0 0,-1-1 0 0 0,1 1 0 0 0,0-1 0 0 0,0 1-1 0 0,0-1 1 0 0,0 1 0 0 0,0-1 0 0 0,0 1 0 0 0,0-1 0 0 0,0 1 0 0 0,0-1 0 0 0,0 1 0 0 0,0-1-1 0 0,0 1 1 0 0,0-1 0 0 0,0 1 0 0 0,0-1 0 0 0,1 1 0 0 0,-1-1 0 0 0,0 1 0 0 0,0-1-1 0 0,1 2 1 0 0,0-1 6 0 0,-1 1-1 0 0,1 0 1 0 0,0 0-1 0 0,0 0 1 0 0,0-1-1 0 0,0 1 0 0 0,1 0 1 0 0,-1-1-1 0 0,0 1 1 0 0,1-1-1 0 0,2 3 1 0 0,1 0-91 0 0,0 1 0 0 0,0 1 0 0 0,0-1 0 0 0,0 1 0 0 0,6 10 0 0 0,-9-14-12 0 0,-1 1-36 0 0,-9 18-277 0 0,5-16 370 0 0,0 0 0 0 0,-1-1 0 0 0,1 0 0 0 0,-1 0 0 0 0,0 0 1 0 0,0 0-1 0 0,-1 0 0 0 0,1-1 0 0 0,-1 1 0 0 0,0-1 1 0 0,0-1-1 0 0,0 1 0 0 0,0-1 0 0 0,-8 3 0 0 0,-25 16-48 0 0,31-16 86 0 0,-28 25 39 0 0,34-28 113 0 0,2 4-106 0 0,0-1 0 0 0,1 1 0 0 0,0 0 0 0 0,0-1 0 0 0,0 0 0 0 0,0 1 0 0 0,1-1 0 0 0,0 0 0 0 0,0 0 0 0 0,1 0 0 0 0,0-1 0 0 0,-1 1 0 0 0,1-1 0 0 0,1 0 0 0 0,7 6 0 0 0,29 36 31 0 0,-31-33-59 0 0,-4-5-95 0 0,0 0 0 0 0,0 0-1 0 0,-1 1 1 0 0,0-1 0 0 0,-1 1 0 0 0,0 0-1 0 0,3 11 1 0 0,-5-18 60 0 0,-1 1-1 0 0,0-1 1 0 0,-1 0-1 0 0,1 1 1 0 0,0-1-1 0 0,-1 0 1 0 0,1 1-1 0 0,-1-1 1 0 0,0 1-1 0 0,0-1 1 0 0,0 1 0 0 0,0-1-1 0 0,0 1 1 0 0,-1-1-1 0 0,1 0 1 0 0,-1 1-1 0 0,1-1 1 0 0,-1 1-1 0 0,0-1 1 0 0,0 0-1 0 0,0 0 1 0 0,0 1-1 0 0,0-1 1 0 0,-1 0-1 0 0,1 0 1 0 0,-1 0-1 0 0,1 0 1 0 0,-1 0 0 0 0,0-1-1 0 0,0 1 1 0 0,1 0-1 0 0,-1-1 1 0 0,-3 2-1 0 0,-53 19-73 0 0,55-21 602 0 0,3-1-503 0 0,-1 0 0 0 0,1 0 0 0 0,-1 0-1 0 0,1 0 1 0 0,-1 0 0 0 0,1 0 0 0 0,0 0-1 0 0,-1 0 1 0 0,1 0 0 0 0,-1 0 0 0 0,1 0 0 0 0,0 0-1 0 0,-1 1 1 0 0,1-1 0 0 0,-1 0 0 0 0,1 0 0 0 0,0 0-1 0 0,-1 1 1 0 0,1-1 0 0 0,0 0 0 0 0,-1 1-1 0 0,1-1 1 0 0,0 0 0 0 0,0 0 0 0 0,-1 1 0 0 0,1-1-1 0 0,0 1 1 0 0,0-1 0 0 0,0 0 0 0 0,-1 1 0 0 0,1-1-1 0 0,0 1 1 0 0,0-1 0 0 0,0 0 0 0 0,0 1-1 0 0,0-1 1 0 0,0 1 0 0 0,0-1 0 0 0,0 0 0 0 0,0 1-1 0 0,0-1 1 0 0,0 1 0 0 0,0-1 0 0 0,0 1 0 0 0,0 0-1 0 0,73 79-520 0 0,-72-78 303 0 0,0-2 132 0 0,0 0 1 0 0,-1 1-1 0 0,1-1 1 0 0,-1 0-1 0 0,1 1 1 0 0,-1-1-1 0 0,1 0 0 0 0,-1 1 1 0 0,1-1-1 0 0,-1 1 1 0 0,1-1-1 0 0,-1 1 1 0 0,1-1-1 0 0,-1 1 1 0 0,0-1-1 0 0,1 1 0 0 0,-1 0 1 0 0,0-1-1 0 0,1 1 1 0 0,-1 0-1 0 0,0-1 1 0 0,0 1-1 0 0,0-1 1 0 0,0 1-1 0 0,0 0 0 0 0,0-1 1 0 0,0 2-1 0 0,-4 0 32 0 0,0 0-1 0 0,-1-1 0 0 0,1 0 0 0 0,-1 0 1 0 0,1 0-1 0 0,-1-1 0 0 0,0 1 0 0 0,1-1 0 0 0,-1 0 1 0 0,0 0-1 0 0,1-1 0 0 0,-1 1 0 0 0,-5-2 1 0 0,6 0 65 0 0,-7 0 93 0 0,11 2-90 0 0,0 0 0 0 0,0 0-1 0 0,0 0 1 0 0,0 0 0 0 0,1 0-1 0 0,-1 1 1 0 0,0-1 0 0 0,0 0 0 0 0,0 0-1 0 0,0 0 1 0 0,0 0 0 0 0,0 1-1 0 0,1-1 1 0 0,-1 0 0 0 0,0 0-1 0 0,0 0 1 0 0,0 0 0 0 0,0 1-1 0 0,0-1 1 0 0,0 0 0 0 0,0 0 0 0 0,0 0-1 0 0,0 1 1 0 0,0-1 0 0 0,0 0-1 0 0,0 0 1 0 0,0 0 0 0 0,0 0-1 0 0,0 1 1 0 0,0-1 0 0 0,0 0 0 0 0,0 0-1 0 0,0 0 1 0 0,0 1 0 0 0,0-1-1 0 0,-1 0 1 0 0,1 0 0 0 0,0 0-1 0 0,0 0 1 0 0,0 1 0 0 0,0-1-1 0 0,0 0 1 0 0,0 0 0 0 0,-1 0 0 0 0,1 0-1 0 0,0 0 1 0 0,0 0 0 0 0,0 1-1 0 0,0-1 1 0 0,-1 0 0 0 0,1 0-1 0 0,0 0 1 0 0,0 0 0 0 0,0 0 0 0 0,0 0-1 0 0,-1 0 1 0 0,1 0 0 0 0,0 0-1 0 0,0 0 1 0 0,0 0 0 0 0,-1 0-1 0 0,1 0 1 0 0,0 0 0 0 0,0 0-1 0 0,-1 0 1 0 0,101 117 57 0 0,-97-112-134 0 0,-2 0 0 0 0,1 0 0 0 0,0 1 0 0 0,-1-1 0 0 0,0 1 0 0 0,-1-1 0 0 0,1 1 0 0 0,-1-1 0 0 0,0 1 0 0 0,0 0 0 0 0,-1-1 0 0 0,1 1 0 0 0,-1-1 0 0 0,-2 6 0 0 0,-1-1-2 0 0,-1-1 0 0 0,0-1 1 0 0,-1 1-1 0 0,0-1 0 0 0,0 0 0 0 0,0 0 0 0 0,-1-1 1 0 0,-1 1-1 0 0,1-2 0 0 0,-13 10 0 0 0,10-8 34 0 0,-54 32-109 0 0,62-38 139 0 0,-2 1 176 0 0,0 1 0 0 0,-1-1-1 0 0,1 0 1 0 0,-1-1 0 0 0,1 1-1 0 0,-9 2 1 0 0,12-5-183 0 0,0 1 0 0 0,-1-1-1 0 0,1 0 1 0 0,0 1 0 0 0,0-1 0 0 0,0 1-1 0 0,-1-1 1 0 0,1 1 0 0 0,0-1 0 0 0,0 1-1 0 0,0 0 1 0 0,0 0 0 0 0,0-1 0 0 0,0 1-1 0 0,0 0 1 0 0,1 0 0 0 0,-1 0 0 0 0,0 0-1 0 0,0 0 1 0 0,1 0 0 0 0,-2 2 0 0 0,11 15-8 0 0,-6-12-10 0 0,0 1-14 0 0,-2 0 0 0 0,1-1 0 0 0,-1 1 0 0 0,0 0 0 0 0,0 0 0 0 0,-1 0 0 0 0,0 0 0 0 0,-2 12 0 0 0,-33 238-193 0 0,15-17 325 0 0,8-54 51 0 0,3-22-134 0 0,-2-12 9 0 0,4-102-33 0 0,6-46-40 0 0,1 1 67 0 0,1-1-1 0 0,-1 1 1 0 0,0 0-1 0 0,-1-1 1 0 0,1 1-1 0 0,-1 0 1 0 0,-1 5-1 0 0,0 4 122 0 0,2-1-182 0 0,0-10 91 0 0,-1-1-146 0 0,-1 8 54 0 0,1-7-16 0 0,-8 0-150 0 0,0 0 222 0 0,0 0-1 0 0,0-1 0 0 0,0-1 1 0 0,0 1-1 0 0,-1-1 1 0 0,1-1-1 0 0,-11 0 1 0 0,-85-8 25 0 0,66 4-46 0 0,-304-7 21 0 0,154 8 323 0 0,-641 10 492 0 0,-99 20-210 0 0,594-27-401 0 0,-162 12-11 0 0,170 15-233 0 0,269-21-112 0 0,55-6 143 0 0,-41 7 134 0 0,31-6-98 0 0,10-1 473 0 0,1 0-463 0 0,0-1 0 0 0,-1 1 1 0 0,1-1-1 0 0,-1 0 0 0 0,1 0 0 0 0,0 0 0 0 0,-1 0 0 0 0,1 0 0 0 0,0-1 1 0 0,0 1-1 0 0,0-1 0 0 0,0 1 0 0 0,0-1 0 0 0,0 0 0 0 0,1 1 0 0 0,-1-1 1 0 0,1 0-1 0 0,-1 0 0 0 0,1 0 0 0 0,-1 0 0 0 0,1-1 0 0 0,0 1 0 0 0,0 0 0 0 0,0-1 1 0 0,-1-4-1 0 0,-4-12 56 0 0,0 0 0 0 0,-3-28 0 0 0,1 8-90 0 0,-3-9-84 0 0,2 0 1 0 0,3-1 0 0 0,-1-84 0 0 0,-1-11-457 0 0,5 116 430 0 0,-13-207-457 0 0,16 62 231 0 0,5 115 260 0 0,-1-14-310 0 0,-4 72 352 0 0,0-1-1 0 0,-1 1 1 0 0,1-1 0 0 0,0 1 0 0 0,0-1-1 0 0,-1 1 1 0 0,1-1 0 0 0,0 1-1 0 0,-1-1 1 0 0,1 1 0 0 0,0 0-1 0 0,-1-1 1 0 0,1 1 0 0 0,-1-1-1 0 0,1 1 1 0 0,0 0 0 0 0,-1 0 0 0 0,1-1-1 0 0,-1 1 1 0 0,1 0 0 0 0,-1 0-1 0 0,1-1 1 0 0,-1 1 0 0 0,1 0-1 0 0,-1 0 1 0 0,1 0 0 0 0,-1 0-1 0 0,0 0 1 0 0,1 0 0 0 0,-1 0 0 0 0,1 0-1 0 0,-1 0 1 0 0,1 0 0 0 0,-1 0-1 0 0,1 0 1 0 0,-1 0 0 0 0,1 0-1 0 0,-1 0 1 0 0,0 1 0 0 0,-17 4-45 0 0,18-5 59 0 0,-6 2-55 0 0,2-1-2 0 0,-9 2 47 0 0,5 0-22 0 0,-1-1 0 0 0,0 0 1 0 0,0-1-1 0 0,0 0 0 0 0,-17 0 0 0 0,-41-4-3 0 0,55 2 62 0 0,0 0 0 0 0,0-1 0 0 0,0 0 0 0 0,0-1 0 0 0,0 0 0 0 0,0-1 0 0 0,1 0 0 0 0,-1-1 0 0 0,1 0 0 0 0,0-1 0 0 0,1 0 0 0 0,-15-11 0 0 0,16 8 12 0 0,0 0 0 0 0,1 0 0 0 0,0-1 0 0 0,1 0 0 0 0,0 0 0 0 0,0-1 0 0 0,1 1 0 0 0,0-2 0 0 0,-8-22 0 0 0,13 28-83 0 0,1 1 0 0 0,0-1 0 0 0,-1 1 0 0 0,2-1 0 0 0,-1 1 0 0 0,1-1 0 0 0,0 1 0 0 0,0-1 0 0 0,0 1 0 0 0,1 0 0 0 0,0 0-1 0 0,0-1 1 0 0,0 1 0 0 0,0 1 0 0 0,1-1 0 0 0,0 0 0 0 0,4-4 0 0 0,-3 1-61 0 0,2 0-72 0 0,0 0 1 0 0,1 0-1 0 0,0 1 1 0 0,0 0-1 0 0,0 1 1 0 0,1-1-1 0 0,0 1 0 0 0,0 1 1 0 0,1 0-1 0 0,17-9 1 0 0,-16 9 57 0 0,1-1-29 0 0,-1 1 23 0 0,0 0 1 0 0,1 0 0 0 0,0 1-1 0 0,0 0 1 0 0,12-2 0 0 0,-20 5 91 0 0,57-2-372 0 0,-55 4 404 0 0,14 6-41 0 0,-10-1-134 0 0,-14-3-295 0 0,-132-5 523 0 0,130 2 20 0 0,-1 0 0 0 0,0 0 0 0 0,1 0 0 0 0,-1-1-1 0 0,0 0 1 0 0,1-1 0 0 0,-1 1 0 0 0,1-2 0 0 0,-1 1 0 0 0,1-1 0 0 0,0 0 0 0 0,0 0 0 0 0,0-1 0 0 0,1 0-1 0 0,-1 0 1 0 0,1-1 0 0 0,0 1 0 0 0,0-2 0 0 0,1 1 0 0 0,-1 0 0 0 0,1-1 0 0 0,0 0 0 0 0,-4-7 0 0 0,7 9-84 0 0,1 0 0 0 0,-1 0 0 0 0,1 0 0 0 0,-1 0 0 0 0,1 0 1 0 0,0 0-1 0 0,1 0 0 0 0,-1 0 0 0 0,1-1 0 0 0,0 1 0 0 0,0 0 1 0 0,0 0-1 0 0,0 0 0 0 0,1-1 0 0 0,0 1 0 0 0,0 0 0 0 0,0 0 1 0 0,0 0-1 0 0,1 0 0 0 0,-1 0 0 0 0,1 0 0 0 0,0 1 0 0 0,0-1 1 0 0,1 0-1 0 0,-1 1 0 0 0,4-4 0 0 0,5-8-244 0 0,0 2 0 0 0,1 0 0 0 0,0 0-1 0 0,1 1 1 0 0,16-12 0 0 0,-23 20 192 0 0,0-1-1 0 0,0 1 1 0 0,0 0 0 0 0,1 0-1 0 0,-1 1 1 0 0,1 0-1 0 0,0 0 1 0 0,0 0 0 0 0,1 1-1 0 0,-1 0 1 0 0,0 1 0 0 0,1-1-1 0 0,-1 1 1 0 0,1 1-1 0 0,-1 0 1 0 0,1 0 0 0 0,-1 0-1 0 0,1 1 1 0 0,-1 0 0 0 0,10 2-1 0 0,-7-1 27 0 0,-5-2-30 0 0,-1 0-1 0 0,1 1 1 0 0,-1 0-1 0 0,0 0 1 0 0,1 0-1 0 0,-1 1 1 0 0,0-1-1 0 0,5 3 1 0 0,-7-2 1 0 0,-2-2-6 0 0,0 0 68 0 0,0 0 1 0 0,-1 0-1 0 0,1 0 0 0 0,0 0 0 0 0,0 0 0 0 0,0 1 0 0 0,0-1 0 0 0,-1 0 0 0 0,1 0 1 0 0,0 0-1 0 0,0 0 0 0 0,0 1 0 0 0,0-1 0 0 0,0 0 0 0 0,0 0 0 0 0,0 0 0 0 0,0 1 1 0 0,-1-1-1 0 0,1 0 0 0 0,0 0 0 0 0,0 1 0 0 0,0-1 0 0 0,0 0 0 0 0,0 0 0 0 0,0 0 1 0 0,0 1-1 0 0,0-1 0 0 0,0 0 0 0 0,0 0 0 0 0,1 1 0 0 0,-1-1 0 0 0,0 0 0 0 0,0 0 1 0 0,0 0-1 0 0,0 1 0 0 0,0-1 0 0 0,0 0 0 0 0,0 0 0 0 0,0 0 0 0 0,1 1 1 0 0,-1-1-1 0 0,0 0 0 0 0,0 0 0 0 0,0 0 0 0 0,0 0 0 0 0,1 0 0 0 0,-1 1 0 0 0,0-1 1 0 0,0 0-1 0 0,0 0 0 0 0,1 0 0 0 0,-1 0 0 0 0,0 0 0 0 0,0 0 0 0 0,0 0 0 0 0,1 0 1 0 0,-20 13 347 0 0,18-12-435 0 0,-4 1 268 0 0,-2-4-116 0 0,-23-9 178 0 0,0-1 1 0 0,1-1-1 0 0,1-2 1 0 0,0 0-1 0 0,-37-30 1 0 0,58 41-189 0 0,1-1 1 0 0,1-1 0 0 0,-1 1 0 0 0,1-1 0 0 0,0 0-1 0 0,0 0 1 0 0,1 0 0 0 0,0 0 0 0 0,0-1-1 0 0,0 0 1 0 0,1 0 0 0 0,0 0 0 0 0,0 0 0 0 0,1 0-1 0 0,0-1 1 0 0,0 1 0 0 0,1-1 0 0 0,0 0-1 0 0,0-13 1 0 0,2 8-37 0 0,0-1-1 0 0,1 1 1 0 0,0 0-1 0 0,1 0 1 0 0,1 0-1 0 0,7-18 0 0 0,-2 16-40 0 0,0 0-1 0 0,1 0 0 0 0,13-12 0 0 0,-3 1-68 0 0,-15 19 56 0 0,1 0-1 0 0,0 1 1 0 0,0-1 0 0 0,1 1 0 0 0,0 1 0 0 0,0-1 0 0 0,0 1 0 0 0,1 0-1 0 0,0 1 1 0 0,12-6 0 0 0,-17 9-28 0 0,2 1-7 0 0,1-1 0 0 0,0 1 0 0 0,-1 1 1 0 0,1-1-1 0 0,0 1 0 0 0,-1 0 0 0 0,9 2 1 0 0,15 21-650 0 0,-29-23 717 0 0,0 0 1 0 0,0 0-1 0 0,0-1 0 0 0,0 1 0 0 0,0 0 0 0 0,0 0 0 0 0,0 0 0 0 0,0 0 0 0 0,0-1 0 0 0,0 1 1 0 0,0 0-1 0 0,-1 0 0 0 0,1 0 0 0 0,0-1 0 0 0,0 1 0 0 0,-1 0 0 0 0,1 0 0 0 0,-1-1 0 0 0,1 1 1 0 0,-1 0-1 0 0,1-1 0 0 0,-1 1 0 0 0,1 0 0 0 0,-1-1 0 0 0,1 1 0 0 0,-1-1 0 0 0,0 1 0 0 0,1-1 1 0 0,-1 1-1 0 0,0-1 0 0 0,1 0 0 0 0,-3 1 0 0 0,-1 3 91 0 0,-42-18 242 0 0,31 9-277 0 0,0-2 0 0 0,1 0 1 0 0,0-1-1 0 0,0 0 0 0 0,1-1 0 0 0,-16-14 0 0 0,-13-9 218 0 0,38 29-232 0 0,0-1-1 0 0,0 0 1 0 0,0 0 0 0 0,1 0 0 0 0,-1 0 0 0 0,1-1 0 0 0,0 0 0 0 0,1 1 0 0 0,-1-1 0 0 0,-2-6-1 0 0,2 7-32 0 0,2-23 69 0 0,1 20-48 0 0,0 3-48 0 0,0-1 1 0 0,1 0-1 0 0,-1 1 1 0 0,1-1-1 0 0,0 1 0 0 0,0-1 1 0 0,0 1-1 0 0,1-1 0 0 0,-1 1 1 0 0,1-1-1 0 0,5-6 0 0 0,-1 2-72 0 0,1 2-1 0 0,-1-1 0 0 0,2 1 0 0 0,-1 0 0 0 0,13-9 0 0 0,68-48-344 0 0,-42 27-210 0 0,-44 35 791 0 0,-1 2-110 0 0,1-1 0 0 0,0 0 0 0 0,-1 1 1 0 0,1-1-1 0 0,-1 0 0 0 0,1 0 0 0 0,-1 0 1 0 0,1 0-1 0 0,-1-1 0 0 0,0 1 0 0 0,1 0 1 0 0,-1 0-1 0 0,0-1 0 0 0,0 1 0 0 0,0-1 1 0 0,0 1-1 0 0,0-1 0 0 0,0 1 0 0 0,-1-1 1 0 0,1 0-1 0 0,0 1 0 0 0,-1-1 0 0 0,1 0 1 0 0,-1 0-1 0 0,0 1 0 0 0,0-1 0 0 0,0 0 1 0 0,0 0-1 0 0,0 0 0 0 0,0 1 0 0 0,0-3 1 0 0,-1 0 5 0 0,-8-15 84 0 0,0-29 14 0 0,2 19-175 0 0,0-1 0 0 0,2 0 0 0 0,2 0 0 0 0,0-1 0 0 0,2 1-1 0 0,2-1 1 0 0,6-49 0 0 0,9-10-114 0 0,42-202 84 0 0,5 35 557 0 0,-59 230-437 0 0,-1 0-1 0 0,0-49 0 0 0,-3 73-60 0 0,0 0-180 0 0,-1-9-410 0 0,3 6-4069 0 0,28-16-3105 0 0,-20 16 6136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55.794"/>
    </inkml:context>
    <inkml:brush xml:id="br0">
      <inkml:brushProperty name="width" value="0.05" units="cm"/>
      <inkml:brushProperty name="height" value="0.05" units="cm"/>
    </inkml:brush>
  </inkml:definitions>
  <inkml:trace contextRef="#ctx0" brushRef="#br0">45 1 1800 0 0,'0'0'14608'0'0,"-3"3"-14500"0"0,-1 3-79 0 0,-26 46 363 0 0,29-50-304 0 0,-2 21-102 0 0,2-22 36 0 0,0 1 1 0 0,1 0-1 0 0,-1-1 0 0 0,1 1 1 0 0,0-1-1 0 0,0 1 0 0 0,0-1 1 0 0,0 1-1 0 0,0 0 0 0 0,0-1 1 0 0,0 1-1 0 0,0-1 0 0 0,0 1 1 0 0,1 0-1 0 0,-1-1 0 0 0,1 1 1 0 0,-1-1-1 0 0,2 3 0 0 0,1-1 4 0 0,0-1-1 0 0,1 1 1 0 0,-1-1-1 0 0,1 0 1 0 0,-1 0 0 0 0,1 0-1 0 0,0 0 1 0 0,0-1-1 0 0,0 1 1 0 0,0-1-1 0 0,0 0 1 0 0,0 0-1 0 0,6 0 1 0 0,54 7-23 0 0,-37-5-26 0 0,45 9 1 0 0,-65-11-7 0 0,0 1-1 0 0,-1 0 0 0 0,1 0 1 0 0,-1 1-1 0 0,0 0 0 0 0,0 0 1 0 0,0 1-1 0 0,0 0 1 0 0,-1 0-1 0 0,1 0 0 0 0,8 9 1 0 0,-12-11 7 0 0,0 1 1 0 0,0 0 0 0 0,0 0-1 0 0,0 0 1 0 0,-1 0 0 0 0,1 0-1 0 0,-1 0 1 0 0,0 0 0 0 0,0 0-1 0 0,0 1 1 0 0,0-1 0 0 0,0 1-1 0 0,-1-1 1 0 0,0 0 0 0 0,0 1-1 0 0,0-1 1 0 0,0 1 0 0 0,0-1-1 0 0,-1 5 1 0 0,-1 0 13 0 0,-1 0 0 0 0,1 0 1 0 0,-1 0-1 0 0,-1-1 0 0 0,1 1 0 0 0,-1-1 1 0 0,-9 11-1 0 0,7-9-146 0 0,-2 0 0 0 0,1 0 0 0 0,-1-1 1 0 0,-1 0-1 0 0,1-1 0 0 0,-1 0 0 0 0,-1 0 0 0 0,1-1 0 0 0,-1 0 1 0 0,0-1-1 0 0,0 0 0 0 0,-14 4 0 0 0,17-7-349 0 0,0 0 0 0 0,-1 0 0 0 0,0-1 0 0 0,1 0 0 0 0,-1 0 0 0 0,0-1 0 0 0,1 0 0 0 0,-11-1 0 0 0,12 0-208 0 0,0 0 1 0 0,1 0-1 0 0,-1-1 0 0 0,0 0 1 0 0,1 0-1 0 0,-1-1 1 0 0,1 1-1 0 0,0-1 1 0 0,0 0-1 0 0,0-1 0 0 0,-8-5 1 0 0,3-2-795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56.179"/>
    </inkml:context>
    <inkml:brush xml:id="br0">
      <inkml:brushProperty name="width" value="0.05" units="cm"/>
      <inkml:brushProperty name="height" value="0.05" units="cm"/>
    </inkml:brush>
  </inkml:definitions>
  <inkml:trace contextRef="#ctx0" brushRef="#br0">1 84 4840 0 0,'0'-3'1589'0'0,"1"1"-1134"0"0,-1 0 0 0 0,1 0 0 0 0,0 0 0 0 0,0 0 0 0 0,0 0 0 0 0,0 0 0 0 0,0 0-1 0 0,0 1 1 0 0,0-1 0 0 0,0 1 0 0 0,1-1 0 0 0,-1 1 0 0 0,1-1 0 0 0,-1 1 0 0 0,1 0 0 0 0,0-1-1 0 0,-1 1 1 0 0,3-1 0 0 0,47-17 3614 0 0,-22 13-3065 0 0,47-3 0 0 0,99 1-2463 0 0,-62 8-5020 0 0,-56-5-4058 0 0,-42 4 8947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56.751"/>
    </inkml:context>
    <inkml:brush xml:id="br0">
      <inkml:brushProperty name="width" value="0.05" units="cm"/>
      <inkml:brushProperty name="height" value="0.05" units="cm"/>
    </inkml:brush>
  </inkml:definitions>
  <inkml:trace contextRef="#ctx0" brushRef="#br0">6 37 2928 0 0,'0'0'13646'0'0,"-1"-6"-13540"0"0,-2-19-25 0 0,2 19-120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57.249"/>
    </inkml:context>
    <inkml:brush xml:id="br0">
      <inkml:brushProperty name="width" value="0.05" units="cm"/>
      <inkml:brushProperty name="height" value="0.05" units="cm"/>
    </inkml:brush>
  </inkml:definitions>
  <inkml:trace contextRef="#ctx0" brushRef="#br0">1 1 2764 0 0,'0'0'14541'0'0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57.650"/>
    </inkml:context>
    <inkml:brush xml:id="br0">
      <inkml:brushProperty name="width" value="0.05" units="cm"/>
      <inkml:brushProperty name="height" value="0.05" units="cm"/>
    </inkml:brush>
  </inkml:definitions>
  <inkml:trace contextRef="#ctx0" brushRef="#br0">29 0 2232 0 0,'0'0'992'0'0,"-1"4"-99"0"0,-4 23 628 0 0,2 1 0 0 0,1 0 0 0 0,1 0 0 0 0,5 46 0 0 0,-1 6-223 0 0,-2-45-861 0 0,-2 19-293 0 0,-2-22-490 0 0,2-25-262 0 0,1-1 0 0 0,-1 1 0 0 0,-1-1 0 0 0,1 0 0 0 0,-1 1 0 0 0,0-1 0 0 0,-6 12 0 0 0,7-17-32 0 0,-1 3 33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58.931"/>
    </inkml:context>
    <inkml:brush xml:id="br0">
      <inkml:brushProperty name="width" value="0.05" units="cm"/>
      <inkml:brushProperty name="height" value="0.05" units="cm"/>
    </inkml:brush>
  </inkml:definitions>
  <inkml:trace contextRef="#ctx0" brushRef="#br0">1 0 2968 0 0,'0'0'13712'0'0,"0"7"-13181"0"0,4 16 121 0 0,1 1 1 0 0,12 33-1 0 0,7 31 290 0 0,-1 56-723 0 0,-21-128-875 0 0,0-1 0 0 0,-1 0 1 0 0,0 0-1 0 0,-3 22 0 0 0,-6 4-8354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5:59.454"/>
    </inkml:context>
    <inkml:brush xml:id="br0">
      <inkml:brushProperty name="width" value="0.05" units="cm"/>
      <inkml:brushProperty name="height" value="0.05" units="cm"/>
    </inkml:brush>
  </inkml:definitions>
  <inkml:trace contextRef="#ctx0" brushRef="#br0">55 1 1328 0 0,'-6'6'461'0'0,"1"1"0"0"0,-1-1 0 0 0,1 2 0 0 0,1-1 1 0 0,-1 0-1 0 0,1 1 0 0 0,1 0 0 0 0,-1 0 0 0 0,1 0 0 0 0,1 0 0 0 0,0 0 0 0 0,0 1 0 0 0,0-1 0 0 0,1 1 0 0 0,0 0 0 0 0,1-1 0 0 0,1 10 1 0 0,-2 13 303 0 0,2 0 1 0 0,2 0 0 0 0,1 0 0 0 0,1 0 0 0 0,14 47 0 0 0,-1-19 823 0 0,-17-58-1556 0 0,0 0 1 0 0,-1-1-1 0 0,1 1 1 0 0,0 0-1 0 0,-1-1 0 0 0,1 1 1 0 0,0-1-1 0 0,0 1 0 0 0,-1-1 1 0 0,1 0-1 0 0,0 1 0 0 0,0-1 1 0 0,0 0-1 0 0,0 1 1 0 0,0-1-1 0 0,0 0 0 0 0,-1 0 1 0 0,1 0-1 0 0,0 0 0 0 0,0 0 1 0 0,0 0-1 0 0,0 0 0 0 0,0 0 1 0 0,2 0-1 0 0,25-8 385 0 0,-16 1-358 0 0,-1 0 1 0 0,-1-1-1 0 0,1 0 0 0 0,-1-1 0 0 0,-1 0 0 0 0,0 0 1 0 0,0-1-1 0 0,-1-1 0 0 0,12-18 0 0 0,-8 9-151 0 0,0-1 0 0 0,-1 0 0 0 0,-1-1 0 0 0,11-38 0 0 0,-19 56 19 0 0,-1 0 1 0 0,0 0 0 0 0,-1 1-1 0 0,1-1 1 0 0,0 0-1 0 0,-1 0 1 0 0,0 0-1 0 0,0 0 1 0 0,0 0-1 0 0,-1 0 1 0 0,1 1-1 0 0,-1-1 1 0 0,0 0 0 0 0,0 0-1 0 0,0 0 1 0 0,-1 1-1 0 0,1-1 1 0 0,-1 1-1 0 0,0-1 1 0 0,0 1-1 0 0,-2-4 1 0 0,1 4-103 0 0,0 1 0 0 0,-1-1-1 0 0,1 1 1 0 0,0 0 0 0 0,-1 0 0 0 0,1 0 0 0 0,-1 0-1 0 0,0 1 1 0 0,1-1 0 0 0,-1 1 0 0 0,0 0 0 0 0,0 0-1 0 0,0 1 1 0 0,0-1 0 0 0,0 1 0 0 0,0 0 0 0 0,0 0-1 0 0,0 0 1 0 0,0 0 0 0 0,0 1 0 0 0,1-1 0 0 0,-6 2-1 0 0,-36 9-1925 0 0,11-3-2366 0 0,32-7 2708 0 0,-1-1 33 0 0,-12 2 222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13.012"/>
    </inkml:context>
    <inkml:brush xml:id="br0">
      <inkml:brushProperty name="width" value="0.05" units="cm"/>
      <inkml:brushProperty name="height" value="0.05" units="cm"/>
    </inkml:brush>
  </inkml:definitions>
  <inkml:trace contextRef="#ctx0" brushRef="#br0">3 116 3204 0 0,'0'0'3236'0'0,"-3"-11"-1605"0"0,4 4 3503 0 0,3 0-4552 0 0,-1 0 1 0 0,1 1 0 0 0,0-1-1 0 0,0 1 1 0 0,1 0 0 0 0,5-6 0 0 0,-9 10-189 0 0,50-25 1967 0 0,-36 24-2148 0 0,1-2 159 0 0,1 2 1 0 0,-1 0-1 0 0,18 0 0 0 0,-29 3-308 0 0,0 0 0 0 0,0 0 0 0 0,-1 0 0 0 0,1 1 0 0 0,0 0 0 0 0,0 0 0 0 0,-1 0 0 0 0,1 0 0 0 0,-1 1 0 0 0,1 0-1 0 0,-1 0 1 0 0,1 0 0 0 0,-1 0 0 0 0,0 1 0 0 0,6 5 0 0 0,-8-6-44 0 0,0 0-1 0 0,-1 0 0 0 0,1 1 1 0 0,0-1-1 0 0,-1 1 1 0 0,0 0-1 0 0,1-1 1 0 0,-1 1-1 0 0,0 0 0 0 0,0 0 1 0 0,-1 0-1 0 0,1 0 1 0 0,-1-1-1 0 0,1 1 1 0 0,-1 0-1 0 0,0 0 0 0 0,0 0 1 0 0,0 0-1 0 0,-1 4 1 0 0,1 0 62 0 0,-1-3-73 0 0,-1 0-1 0 0,1 0 1 0 0,-1 0-1 0 0,0 0 0 0 0,0 0 1 0 0,0-1-1 0 0,0 1 0 0 0,0-1 1 0 0,-1 0-1 0 0,0 1 0 0 0,0-1 1 0 0,1 0-1 0 0,-2-1 0 0 0,1 1 1 0 0,0 0-1 0 0,-5 2 0 0 0,-52 24-375 0 0,17-20-2883 0 0,6-9-2325 0 0,-2-11-3353 0 0,29 0 5989 0 0,8 8 2406 0 0,-7-5-976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00.202"/>
    </inkml:context>
    <inkml:brush xml:id="br0">
      <inkml:brushProperty name="width" value="0.05" units="cm"/>
      <inkml:brushProperty name="height" value="0.05" units="cm"/>
    </inkml:brush>
  </inkml:definitions>
  <inkml:trace contextRef="#ctx0" brushRef="#br0">0 342 3716 0 0,'0'0'7324'0'0,"2"-5"-6584"0"0,42-155 4804 0 0,-41 149-5458 0 0,1 0-1 0 0,0-1 0 0 0,1 1 0 0 0,0 1 1 0 0,0-1-1 0 0,1 1 0 0 0,0 0 1 0 0,1 0-1 0 0,10-11 0 0 0,-11 15-150 0 0,0 1-1 0 0,0-1 0 0 0,1 1 1 0 0,0 0-1 0 0,0 1 0 0 0,0-1 1 0 0,0 2-1 0 0,1-1 0 0 0,-1 1 1 0 0,1 0-1 0 0,0 0 1 0 0,0 1-1 0 0,11-2 0 0 0,-15 3-13 0 0,1 1 0 0 0,-1 0 0 0 0,1 0 1 0 0,-1 0-1 0 0,0 0 0 0 0,1 0 0 0 0,-1 1 0 0 0,0 0 0 0 0,0 0 0 0 0,1 0 0 0 0,-1 1 0 0 0,0-1 0 0 0,0 1 0 0 0,0 0 0 0 0,-1 0 0 0 0,1 0 0 0 0,0 1 1 0 0,-1-1-1 0 0,1 1 0 0 0,-1 0 0 0 0,0 0 0 0 0,0 0 0 0 0,0 0 0 0 0,0 1 0 0 0,-1-1 0 0 0,1 1 0 0 0,-1 0 0 0 0,2 4 0 0 0,-3-5 45 0 0,-1 0 0 0 0,1-1 0 0 0,-1 1 0 0 0,0 0 0 0 0,0 0 0 0 0,0-1 0 0 0,0 1 0 0 0,0 0 0 0 0,-1-1 0 0 0,1 1 0 0 0,-1 0 0 0 0,0-1 0 0 0,0 1 0 0 0,0 0 0 0 0,0-1 0 0 0,0 1 0 0 0,0-1 0 0 0,-3 3 0 0 0,-1 6-118 0 0,-25 45 454 0 0,29-54-62 0 0,1-2-210 0 0,-1 0-1 0 0,1 0 0 0 0,-1 1 0 0 0,1-1 1 0 0,-1 0-1 0 0,1 0 0 0 0,0 1 1 0 0,-1-1-1 0 0,1 0 0 0 0,-1 0 0 0 0,1 1 1 0 0,0-1-1 0 0,-1 1 0 0 0,1-1 1 0 0,0 0-1 0 0,0 1 0 0 0,-1-1 0 0 0,1 1 1 0 0,0-1-1 0 0,0 0 0 0 0,0 1 1 0 0,-1-1-1 0 0,1 1 0 0 0,0-1 0 0 0,0 1 1 0 0,0-1-1 0 0,0 1 0 0 0,0-1 1 0 0,0 1-1 0 0,0-1 0 0 0,0 1 0 0 0,0-1 1 0 0,0 1-1 0 0,0-1 0 0 0,0 1 1 0 0,0-1-1 0 0,1 1 0 0 0,-1-1 0 0 0,0 0 1 0 0,0 1-1 0 0,0-1 0 0 0,1 1 0 0 0,-1-1 1 0 0,1 1-1 0 0,8 22 800 0 0,-8-22-940 0 0,4 6 297 0 0,2 0 1 0 0,-1 0-1 0 0,1-1 1 0 0,-1 0-1 0 0,2 0 1 0 0,-1-1-1 0 0,1 0 1 0 0,0 0-1 0 0,0-1 1 0 0,0 0-1 0 0,15 5 1 0 0,-5-3-83 0 0,0 0 0 0 0,0-1 0 0 0,0-2 0 0 0,27 4 0 0 0,128-3-3779 0 0,-148-6-599 0 0,0 0 0 0 0,29-7 0 0 0,-52 8 2420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02.159"/>
    </inkml:context>
    <inkml:brush xml:id="br0">
      <inkml:brushProperty name="width" value="0.05" units="cm"/>
      <inkml:brushProperty name="height" value="0.05" units="cm"/>
    </inkml:brush>
  </inkml:definitions>
  <inkml:trace contextRef="#ctx0" brushRef="#br0">189 1 1392 0 0,'0'0'12826'0'0,"-4"0"-13111"0"0,-76 8 228 0 0,77-8 16 0 0,-38 5-1868 0 0,27-4 959 0 0,5 0-1919 0 0,3-1 2258 0 0,-3 0-158 0 0,-3-1-3397 0 0,2 0 2637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04.110"/>
    </inkml:context>
    <inkml:brush xml:id="br0">
      <inkml:brushProperty name="width" value="0.05" units="cm"/>
      <inkml:brushProperty name="height" value="0.05" units="cm"/>
    </inkml:brush>
  </inkml:definitions>
  <inkml:trace contextRef="#ctx0" brushRef="#br0">286 6 1904 0 0,'-9'-6'12539'0'0,"10"44"-12303"0"0,0-9-50 0 0,-1 0 1 0 0,-1 0 0 0 0,-2 0 0 0 0,-8 41 0 0 0,9-64-209 0 0,0 1 1 0 0,0 0-1 0 0,0 0 0 0 0,-1-1 1 0 0,0 1-1 0 0,0-1 0 0 0,-1 0 1 0 0,0 0-1 0 0,0 0 0 0 0,0-1 0 0 0,-1 1 1 0 0,1-1-1 0 0,-1 0 0 0 0,-1 0 1 0 0,1-1-1 0 0,-1 0 0 0 0,1 1 1 0 0,-1-2-1 0 0,-1 1 0 0 0,1-1 0 0 0,0 0 1 0 0,-1 0-1 0 0,1-1 0 0 0,-8 2 1 0 0,8-3-271 0 0,1 0 0 0 0,0 0 1 0 0,0-1-1 0 0,0 0 1 0 0,-1 0-1 0 0,1 0 0 0 0,0-1 1 0 0,0 0-1 0 0,0 0 1 0 0,0 0-1 0 0,0-1 0 0 0,0 1 1 0 0,-6-4-1 0 0,6 3-413 0 0,0 0 0 0 0,1-1 0 0 0,-1 0 0 0 0,1 0 0 0 0,-1-1 0 0 0,1 1-1 0 0,0-1 1 0 0,0 0 0 0 0,1 0 0 0 0,-1 0 0 0 0,-5-8 0 0 0,0-5-974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04.465"/>
    </inkml:context>
    <inkml:brush xml:id="br0">
      <inkml:brushProperty name="width" value="0.05" units="cm"/>
      <inkml:brushProperty name="height" value="0.05" units="cm"/>
    </inkml:brush>
  </inkml:definitions>
  <inkml:trace contextRef="#ctx0" brushRef="#br0">1 122 3724 0 0,'25'-38'7727'0'0,"-16"26"-6817"0"0,-7 10-1088 0 0,24-26-3392 0 0,22-5-3043 0 0,-33 24 5073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04.828"/>
    </inkml:context>
    <inkml:brush xml:id="br0">
      <inkml:brushProperty name="width" value="0.05" units="cm"/>
      <inkml:brushProperty name="height" value="0.05" units="cm"/>
    </inkml:brush>
  </inkml:definitions>
  <inkml:trace contextRef="#ctx0" brushRef="#br0">0 1 1892 0 0,'0'0'1059'0'0,"6"4"-839"0"0,-3-1-93 0 0,1 1 1 0 0,0-1-1 0 0,-1 1 0 0 0,0-1 0 0 0,0 1 1 0 0,0 0-1 0 0,0 1 0 0 0,-1-1 1 0 0,0 0-1 0 0,0 1 0 0 0,0-1 1 0 0,0 1-1 0 0,-1-1 0 0 0,1 1 1 0 0,-1 0-1 0 0,0 0 0 0 0,0 8 1 0 0,9 93 1929 0 0,7 131 1120 0 0,-12-86-3904 0 0,2-115-2376 0 0,6-16-1963 0 0,-6-13 3477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05.568"/>
    </inkml:context>
    <inkml:brush xml:id="br0">
      <inkml:brushProperty name="width" value="0.05" units="cm"/>
      <inkml:brushProperty name="height" value="0.05" units="cm"/>
    </inkml:brush>
  </inkml:definitions>
  <inkml:trace contextRef="#ctx0" brushRef="#br0">0 447 2200 0 0,'54'-32'8867'0'0,"-35"14"-8018"0"0,-17 17-569 0 0,16-27 719 0 0,-16 23-930 0 0,0-1-1 0 0,-1 1 0 0 0,0 0 0 0 0,0-1 1 0 0,0 1-1 0 0,-1-1 0 0 0,0 1 1 0 0,0-1-1 0 0,0 1 0 0 0,0-1 1 0 0,-1 1-1 0 0,0-1 0 0 0,-1 1 1 0 0,1 0-1 0 0,-1 0 0 0 0,-4-9 1 0 0,-1-1 21 0 0,0 0 0 0 0,1 0 0 0 0,1-1 0 0 0,0 0 0 0 0,1 0 0 0 0,0 0 0 0 0,0-17 0 0 0,4 29-85 0 0,0-1 1 0 0,1 1 0 0 0,0 0 0 0 0,0 0 0 0 0,0 0-1 0 0,0 0 1 0 0,0 0 0 0 0,1 0 0 0 0,0 0-1 0 0,0 1 1 0 0,0-1 0 0 0,0 0 0 0 0,1 1-1 0 0,-1 0 1 0 0,1-1 0 0 0,0 1 0 0 0,0 0 0 0 0,0 0-1 0 0,0 1 1 0 0,1-1 0 0 0,5-3 0 0 0,0 1-21 0 0,1 0 1 0 0,0 0 0 0 0,0 1 0 0 0,0 0 0 0 0,0 1-1 0 0,1 0 1 0 0,11-2 0 0 0,5 1-10 0 0,1 1 0 0 0,0 1 0 0 0,0 1-1 0 0,36 4 1 0 0,-51-2-17 0 0,1 1-1 0 0,0 1 1 0 0,-1 0-1 0 0,1 0 1 0 0,-1 2-1 0 0,0 0 1 0 0,0 0-1 0 0,-1 1 1 0 0,0 0-1 0 0,20 14 1 0 0,-29-17 21 0 0,1 1 0 0 0,-1-1 0 0 0,0 1 0 0 0,0 0 0 0 0,0 0 0 0 0,-1 0 0 0 0,1 0 0 0 0,-1 0 0 0 0,0 0 0 0 0,0 1 0 0 0,0-1 0 0 0,-1 0 0 0 0,0 1 0 0 0,0 0 0 0 0,0-1 0 0 0,0 1 0 0 0,-1 0 0 0 0,1 0 0 0 0,-1-1 0 0 0,0 1 0 0 0,-1 0 0 0 0,1 0 0 0 0,-1-1 0 0 0,-2 8 0 0 0,1-2 24 0 0,-1-1 1 0 0,0 1-1 0 0,-1-1 1 0 0,0 0 0 0 0,-1 0-1 0 0,1 0 1 0 0,-2-1-1 0 0,1 1 1 0 0,-1-1 0 0 0,-11 12-1 0 0,14-17 169 0 0,0 0 0 0 0,1 0 0 0 0,0 1 1 0 0,0 0-1 0 0,0-1 0 0 0,0 1 0 0 0,1 0 0 0 0,-1 0 0 0 0,1 0 0 0 0,0 0 0 0 0,0 0 0 0 0,0 0 0 0 0,1 0 0 0 0,0 0 0 0 0,-1 0 0 0 0,1 1 0 0 0,1-1 1 0 0,0 8-1 0 0,4-8-37 0 0,-1 0 0 0 0,0-1 1 0 0,1 1-1 0 0,0-1 1 0 0,0 0-1 0 0,0-1 1 0 0,0 1-1 0 0,0-1 0 0 0,1 0 1 0 0,-1 0-1 0 0,9 2 1 0 0,-7-2 7 0 0,31 9 25 0 0,1-2-1 0 0,1-2 0 0 0,-1-2 1 0 0,1-1-1 0 0,63-2 1 0 0,14 2-2093 0 0,-97-3 980 0 0,93 2-13827 0 0,-108-3 13126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48"/>
    </inkml:context>
    <inkml:brush xml:id="br0">
      <inkml:brushProperty name="width" value="0.05" units="cm"/>
      <inkml:brushProperty name="height" value="0.05" units="cm"/>
    </inkml:brush>
  </inkml:definitions>
  <inkml:trace contextRef="#ctx0" brushRef="#br0">510 60 2712 0 0,'-12'-17'6748'0'0,"2"1"3013"0"0,9 15-9332 0 0,1 194-85 0 0,-1-155-213 0 0,-3-41-206 0 0,1 0 0 0 0,-1 1 0 0 0,0-1-1 0 0,0 1 1 0 0,0 0 0 0 0,-1 0 0 0 0,-4-1 0 0 0,7-2-7 0 0,-1-30-2 0 0,-5-120-96 0 0,6 121 117 0 0,0 29 22 0 0,-12 3-6 0 0,0 1 0 0 0,0 1 0 0 0,0 1 1 0 0,0 0-1 0 0,1 0 0 0 0,-1 2 0 0 0,0-1 0 0 0,1 2 1 0 0,0 0-1 0 0,-20 9 0 0 0,9-3 163 0 0,1 2 0 0 0,1 1 0 0 0,0 0 0 0 0,-37 32 0 0 0,47-35-44 0 0,1 1 1 0 0,1 0-1 0 0,0 1 0 0 0,0 0 1 0 0,-14 25-1 0 0,19-28 13 0 0,0 0 0 0 0,1 0 0 0 0,0 0-1 0 0,1 1 1 0 0,-1 0 0 0 0,2 0 0 0 0,0 0 0 0 0,0 0-1 0 0,-1 17 1 0 0,3-7 205 0 0,1 17 300 0 0,0-29-507 0 0,0 0 0 0 0,1-1 0 0 0,0 1 0 0 0,1 0 0 0 0,0-1 0 0 0,0 1 0 0 0,0-1 0 0 0,1 0 0 0 0,0 0 0 0 0,1 0 1 0 0,-1-1-1 0 0,1 1 0 0 0,1-1 0 0 0,-1-1 0 0 0,1 1 0 0 0,0-1 0 0 0,0 1 0 0 0,1-2 0 0 0,-1 1 0 0 0,1-1 0 0 0,0 0 0 0 0,0 0 1 0 0,1-1-1 0 0,-1 0 0 0 0,9 2 0 0 0,16 3-70 0 0,1-2 1 0 0,-1-1-1 0 0,59 1 1 0 0,-14-1-273 0 0,-56-4 196 0 0,-1 0 0 0 0,1-2-1 0 0,0 0 1 0 0,-1-1 0 0 0,1-1 0 0 0,-1-1-1 0 0,29-9 1 0 0,-38 8-35 0 0,0 1 1 0 0,0-2-1 0 0,0 1 1 0 0,-1-1-1 0 0,0-1 0 0 0,0 0 1 0 0,-1 0-1 0 0,0-1 1 0 0,15-16-1 0 0,-20 19 54 0 0,0 1-1 0 0,-1-1 1 0 0,1 1-1 0 0,-1-1 1 0 0,0 0-1 0 0,-1 0 1 0 0,1-1-1 0 0,-1 1 1 0 0,0-1 0 0 0,0 1-1 0 0,0-1 1 0 0,-1 1-1 0 0,0-1 1 0 0,0 0-1 0 0,-1 0 1 0 0,0 0-1 0 0,1 1 1 0 0,-2-1-1 0 0,1 0 1 0 0,-1 0 0 0 0,0 1-1 0 0,0-1 1 0 0,-4-9-1 0 0,-4-17-370 0 0,-17-34-1 0 0,-5 12 154 0 0,28 48 190 0 0,0 1 1 0 0,-1-1 0 0 0,0 1-1 0 0,0 0 1 0 0,-1 1 0 0 0,1-1-1 0 0,-1 1 1 0 0,0 0 0 0 0,0 0-1 0 0,0 0 1 0 0,-1 1 0 0 0,0-1-1 0 0,1 2 1 0 0,-1-1 0 0 0,-12-4-1 0 0,-3 3-21 0 0,1 1 0 0 0,-1 1 0 0 0,0 0 0 0 0,-26 3-1 0 0,40-1 70 0 0,0 0 0 0 0,0 1 0 0 0,0 0 0 0 0,0 0-1 0 0,0 1 1 0 0,-11 4 0 0 0,12-4 9 0 0,4-1-30 0 0,-15 4-444 0 0,9-3-2868 0 0,-1-1 2195 0 0,6 0-243 0 0,-2-11-7845 0 0,4 8 7932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9"/>
    </inkml:context>
    <inkml:brush xml:id="br0">
      <inkml:brushProperty name="width" value="0.05" units="cm"/>
      <inkml:brushProperty name="height" value="0.05" units="cm"/>
    </inkml:brush>
  </inkml:definitions>
  <inkml:trace contextRef="#ctx0" brushRef="#br0">113 1009 1136 0 0,'0'0'894'0'0,"4"-15"565"0"0,-1 5 3744 0 0,6-7 1320 0 0,9-15-397 0 0,-17 31-5650 0 0,0-1-410 0 0,0 0-1 0 0,0-1 0 0 0,-1 1 1 0 0,1 0-1 0 0,-1-1 0 0 0,1 1 1 0 0,-1 0-1 0 0,0-5 0 0 0,-12-97 357 0 0,4 45-166 0 0,-2-115 0 0 0,4 12-242 0 0,5 157-6 0 0,-14-64 129 0 0,15 68-160 0 0,-6-40 81 0 0,6 39 67 0 0,-4-11-104 0 0,1-23-110 0 0,-1 30-53 0 0,-3 20 107 0 0,6-10 8 0 0,7 40-210 0 0,3 18 243 0 0,-3-31-19 0 0,-2 1 1 0 0,-2 0 0 0 0,-1 56-1 0 0,-2-17 47 0 0,-1 74 126 0 0,2-49-161 0 0,-6-19 184 0 0,2-40-491 0 0,3-23 585 0 0,0-15 173 0 0,-3-17-278 0 0,4 12-174 0 0,-1 4-15 0 0,0 1-1 0 0,1-1 0 0 0,0 0 1 0 0,-1 0-1 0 0,1 1 0 0 0,0-1 1 0 0,0 0-1 0 0,0 0 0 0 0,0 0 1 0 0,0-2-1 0 0,0-13-3 0 0,-5-7-3 0 0,-1-32 0 0 0,2 10 8 0 0,-37-223-403 0 0,30 167 86 0 0,11 98 306 0 0,-5-39-1151 0 0,4 41 1080 0 0,-1-10-295 0 0,1 10 387 0 0,-1 0 15 0 0,1-15-213 0 0,-1-31-214 0 0,2 46 357 0 0,0 1 1 0 0,0-1-1 0 0,0 0 1 0 0,1 0-1 0 0,-1 0 1 0 0,1 1 0 0 0,0-1-1 0 0,-1 0 1 0 0,1 0-1 0 0,0 1 1 0 0,0-1-1 0 0,0 1 1 0 0,0-1-1 0 0,0 1 1 0 0,0-1-1 0 0,1 1 1 0 0,-1 0-1 0 0,0-1 1 0 0,1 1-1 0 0,1-1 1 0 0,-1 1 61 0 0,7-28 1186 0 0,-7 28-1130 0 0,0 0 1 0 0,-1 0-1 0 0,1 0 0 0 0,0 0 1 0 0,0 1-1 0 0,-1-1 0 0 0,1 0 1 0 0,0 1-1 0 0,0 0 1 0 0,0-1-1 0 0,0 1 0 0 0,0 0 1 0 0,-1 0-1 0 0,3 0 0 0 0,5-1 41 0 0,47-6 334 0 0,109 1 1 0 0,158 27-466 0 0,-93-3 112 0 0,-74-9 0 0 0,-19 0-146 0 0,143-9 0 0 0,-93-12 82 0 0,-184 11 38 0 0,30 1-130 0 0,-7-2 178 0 0,-23 2-150 0 0,4-1-31 0 0,-6 1 67 0 0,0 1 0 0 0,0-1 0 0 0,0 0 1 0 0,0 0-1 0 0,0 0 0 0 0,0 0 0 0 0,0-1 0 0 0,0 1 0 0 0,1 0 0 0 0,-1 0 0 0 0,0-1 0 0 0,0 1 0 0 0,0 0 0 0 0,0-1 0 0 0,-1 1 0 0 0,3-1 0 0 0,-4-5 39 0 0,1 1 0 0 0,-1-1 0 0 0,1 1 0 0 0,-2 0 0 0 0,1-1-1 0 0,-3-7 1 0 0,3 12-34 0 0,1-1-7 0 0,-7-32-17 0 0,7 33 33 0 0,0-1 17 0 0,0 0-1 0 0,0 0 1 0 0,0-1 0 0 0,0 1 0 0 0,1 0 0 0 0,-1 0-1 0 0,0 0 1 0 0,1 0 0 0 0,-1 0 0 0 0,1 0-1 0 0,0-1 1 0 0,0 2 0 0 0,0-1 0 0 0,0 0 0 0 0,0 0-1 0 0,3-3 1 0 0,-3 3 12 0 0,6-10-147 0 0,4-4 204 0 0,-4 10-73 0 0,-1-1-1 0 0,1 1 0 0 0,0 0 1 0 0,0 1-1 0 0,1-1 1 0 0,-1 2-1 0 0,12-7 1 0 0,61-21-131 0 0,-67 27 17 0 0,-10 4 92 0 0,0 0 0 0 0,0 0 0 0 0,1 1 0 0 0,-1-1 0 0 0,0 1-1 0 0,0-1 1 0 0,1 1 0 0 0,-1 0 0 0 0,0 0 0 0 0,0 1-1 0 0,1-1 1 0 0,-1 1 0 0 0,0-1 0 0 0,0 1 0 0 0,0 0 0 0 0,0 0-1 0 0,0 0 1 0 0,5 3 0 0 0,-4-1-5 0 0,0 0 0 0 0,0 0 0 0 0,0 0 0 0 0,-1 0 1 0 0,1 1-1 0 0,-1-1 0 0 0,0 1 0 0 0,0 0 0 0 0,0 0 0 0 0,3 6 0 0 0,-3 0-1 0 0,0 0 1 0 0,-1 1-1 0 0,0-1 1 0 0,-1 1-1 0 0,0-1 0 0 0,0 1 1 0 0,-1-1-1 0 0,-1 1 1 0 0,-1 11-1 0 0,-4 25 9 0 0,6-46 92 0 0,-2 5-21 0 0,1-4 69 0 0,2-5 715 0 0,19-53-579 0 0,-17 48-233 0 0,0 1 0 0 0,1-1 0 0 0,0 1 0 0 0,0 0-1 0 0,1 0 1 0 0,8-9 0 0 0,10-6-111 0 0,1 0 0 0 0,31-19 0 0 0,-54 41 63 0 0,0-1 0 0 0,0 1 0 0 0,0-1 0 0 0,0 1 0 0 0,0 0 0 0 0,0 0 0 0 0,0-1 0 0 0,0 1 0 0 0,0 0 0 0 0,1 0 0 0 0,-1 0 0 0 0,0 0 0 0 0,0 0 0 0 0,0 0 0 0 0,0 1 0 0 0,0-1 0 0 0,0 0 0 0 0,0 1 0 0 0,1-1 0 0 0,-1 0 0 0 0,1 2 0 0 0,17 12-106 0 0,-11-4 71 0 0,-1 0 0 0 0,0 0 0 0 0,0 1 0 0 0,-1 0-1 0 0,-1 0 1 0 0,1 1 0 0 0,-2-1 0 0 0,0 1 0 0 0,0 0 0 0 0,1 13-1 0 0,5 7 145 0 0,-10-30-58 0 0,4-6-89 0 0,56-92 265 0 0,-46 77-294 0 0,22-23-1 0 0,-31 37 69 0 0,1 0-1 0 0,-1 1 0 0 0,1-1 1 0 0,-1 1-1 0 0,1 0 0 0 0,0 0 0 0 0,1 1 1 0 0,12-5-1 0 0,-16 7-22 0 0,0 1 0 0 0,0 0-1 0 0,0-1 1 0 0,0 1 0 0 0,0 1 0 0 0,0-1-1 0 0,0 0 1 0 0,0 1 0 0 0,0 0 0 0 0,0-1 0 0 0,0 1-1 0 0,0 0 1 0 0,0 1 0 0 0,0-1 0 0 0,-1 0-1 0 0,1 1 1 0 0,0 0 0 0 0,-1-1 0 0 0,1 1-1 0 0,-1 0 1 0 0,0 0 0 0 0,0 1 0 0 0,0-1-1 0 0,3 4 1 0 0,4 5-38 0 0,0 0 0 0 0,-1 1 0 0 0,11 20-1 0 0,-4 7-4 0 0,-11-27-150 0 0,-3-10 160 0 0,0 1 69 0 0,-1-3 2 0 0,0 0-1 0 0,0 0 1 0 0,0 1-1 0 0,0-1 1 0 0,0 0 0 0 0,0 0-1 0 0,0 0 1 0 0,0 1-1 0 0,0-1 1 0 0,0 0-1 0 0,0 0 1 0 0,1 0 0 0 0,-1 1-1 0 0,0-1 1 0 0,0 0-1 0 0,0 0 1 0 0,0 0-1 0 0,0 0 1 0 0,0 1 0 0 0,0-1-1 0 0,1 0 1 0 0,-1 0-1 0 0,0 0 1 0 0,0 0-1 0 0,0 0 1 0 0,0 0 0 0 0,0 1-1 0 0,1-1 1 0 0,-1 0-1 0 0,0 0 1 0 0,0 0-1 0 0,0 0 1 0 0,1 0 0 0 0,-1 0-1 0 0,0 0 1 0 0,0 0-1 0 0,0 0 1 0 0,1 0-1 0 0,-1 0 1 0 0,0 0 0 0 0,0 0-1 0 0,0 0 1 0 0,1 0-1 0 0,-1 0 1 0 0,0 0-1 0 0,0 0 1 0 0,0 0 0 0 0,1 0-1 0 0,-1 0 1 0 0,0 0-1 0 0,0 0 1 0 0,0-1-1 0 0,0 1 1 0 0,1 0 0 0 0,24-39 230 0 0,-20 30-400 0 0,1 0-1 0 0,-1 0 0 0 0,1 1 1 0 0,1 0-1 0 0,-1 0 0 0 0,2 0 1 0 0,13-11-1 0 0,-20 18 133 0 0,7-5-112 0 0,-1 1 0 0 0,1 1 0 0 0,0-1 0 0 0,0 1 0 0 0,11-4 0 0 0,-16 7 97 0 0,1 1 0 0 0,-1-1 1 0 0,1 1-1 0 0,0-1 0 0 0,0 1 1 0 0,-1 0-1 0 0,1 1 0 0 0,0-1 0 0 0,-1 1 1 0 0,1-1-1 0 0,-1 1 0 0 0,1 0 1 0 0,0 0-1 0 0,-1 1 0 0 0,0-1 0 0 0,6 4 1 0 0,1 1-42 0 0,0 0 0 0 0,-1 1 1 0 0,1 1-1 0 0,-1 0 0 0 0,-1 0 0 0 0,1 0 1 0 0,-2 1-1 0 0,11 15 0 0 0,16 23-202 0 0,-33-46 252 0 0,0 3 47 0 0,1 0-1 0 0,-1 1 1 0 0,1-1 0 0 0,0 0-1 0 0,4 6 1 0 0,-6-10 2 0 0,0 1 0 0 0,0-1 0 0 0,1 0 0 0 0,-1 1 0 0 0,0-1 0 0 0,0 1 0 0 0,0-1 0 0 0,0 1 0 0 0,0-1 0 0 0,0 1 0 0 0,1-1 0 0 0,-1 1 0 0 0,0-1 1 0 0,0 0-1 0 0,-1 1 0 0 0,1-1 0 0 0,0 1 0 0 0,0-1 0 0 0,0 1 0 0 0,0-1 0 0 0,0 1 0 0 0,0-1 0 0 0,-1 1 0 0 0,1-1 0 0 0,0 0 0 0 0,0 1 0 0 0,-1-1 0 0 0,1 1 0 0 0,0-1 1 0 0,0 0-1 0 0,-1 1 0 0 0,1-1 0 0 0,-1 0 0 0 0,1 1 0 0 0,0-1 0 0 0,-1 0 0 0 0,0 2-38 0 0,-2 0 93 0 0,-8 4 683 0 0,4-4-1356 0 0,-4 2 3898 0 0,10-3-2866 0 0,0-1-1 0 0,0 0 0 0 0,0 1 1 0 0,0-1-1 0 0,1 1 1 0 0,-1-1-1 0 0,0 1 1 0 0,0-1-1 0 0,0 1 1 0 0,1 0-1 0 0,-1-1 1 0 0,0 1-1 0 0,1 0 1 0 0,-1 0-1 0 0,1 0 1 0 0,-1-1-1 0 0,1 1 0 0 0,-1 0 1 0 0,1 0-1 0 0,-1 1 1 0 0,7-3-527 0 0,157-32-1252 0 0,146-23-728 0 0,422-48-920 0 0,-620 95 1995 0 0,-51 5 652 0 0,-57 4 334 0 0,0 0-199 0 0,-1 0 249 0 0,17 1-805 0 0,-18-1 754 0 0,-1 0 0 0 0,1 0 0 0 0,-1 0 1 0 0,1 1-1 0 0,0-1 0 0 0,-1 0 1 0 0,1 0-1 0 0,-1 1 0 0 0,1-1 0 0 0,-1 0 1 0 0,1 1-1 0 0,-1-1 0 0 0,1 0 1 0 0,-1 1-1 0 0,1-1 0 0 0,-1 1 1 0 0,1-1-1 0 0,-1 1 0 0 0,0-1 0 0 0,1 1 1 0 0,-1-1-1 0 0,0 1 0 0 0,0-1 1 0 0,1 1-1 0 0,-1 0 0 0 0,0-1 0 0 0,0 1 1 0 0,0-1-1 0 0,0 1 0 0 0,1 0 1 0 0,-1 0-1 0 0,-2 26-131 0 0,-2 0 1 0 0,0 0-1 0 0,-11 37 1 0 0,-7 42 51 0 0,-8 79 125 0 0,-3 24-186 0 0,17-75 323 0 0,11-88-63 0 0,5-44-77 0 0,-4 19 387 0 0,4-19-76 0 0,-1 4 35 0 0,1-6-362 0 0,0 0 1 0 0,0 0 0 0 0,0 0-1 0 0,0 1 1 0 0,0-1 0 0 0,0 0-1 0 0,0 0 1 0 0,0 0 0 0 0,0 0-1 0 0,0 1 1 0 0,0-1 0 0 0,0 0-1 0 0,0 0 1 0 0,0 0 0 0 0,0 0-1 0 0,0 0 1 0 0,0 0 0 0 0,0 1-1 0 0,0-1 1 0 0,0 0 0 0 0,0 0-1 0 0,1 0 1 0 0,-1 0 0 0 0,0 0-1 0 0,0 0 1 0 0,0 0 0 0 0,0 1 0 0 0,0-1-1 0 0,0 0 1 0 0,1 0 0 0 0,-1 0-1 0 0,0 0 1 0 0,0 0 0 0 0,0 0-1 0 0,0 0 1 0 0,0 0 0 0 0,1 0-1 0 0,-1 0 1 0 0,0 0 0 0 0,0 0-1 0 0,0 0 1 0 0,0 0 0 0 0,0 0-1 0 0,1 0 1 0 0,-1 0 0 0 0,0 0-1 0 0,0 0 1 0 0,0 0 0 0 0,0 0-1 0 0,0 0 1 0 0,1 0 0 0 0,-1 0-1 0 0,0 0 1 0 0,0-1 0 0 0,0 1-1 0 0,0 0 1 0 0,1 0 0 0 0,23-11 40 0 0,2 2 0 0 0,-1 0 1 0 0,36-6-1 0 0,-50 13-87 0 0,0 1 0 0 0,0 0 1 0 0,0 1-1 0 0,1 0 0 0 0,-1 0 0 0 0,0 1 0 0 0,0 1 1 0 0,0 0-1 0 0,0 0 0 0 0,0 1 0 0 0,0 1 0 0 0,-1 0 1 0 0,1 0-1 0 0,-1 1 0 0 0,13 8 0 0 0,-21-11 30 0 0,0-1 0 0 0,0 1 0 0 0,0-1 0 0 0,-1 1 1 0 0,1 0-1 0 0,-1 0 0 0 0,1 0 0 0 0,-1 0 0 0 0,0 0 0 0 0,1 0 0 0 0,-1 0 0 0 0,0 0 0 0 0,-1 0 0 0 0,1 1 0 0 0,0-1 0 0 0,-1 0 0 0 0,1 0 0 0 0,-1 1 0 0 0,1-1 0 0 0,-1 1 0 0 0,0-1 0 0 0,0 0 0 0 0,0 1 1 0 0,-1-1-1 0 0,1 0 0 0 0,-1 1 0 0 0,1-1 0 0 0,-1 0 0 0 0,0 1 0 0 0,1-1 0 0 0,-3 4 0 0 0,-1 2-21 0 0,0 1 0 0 0,-1-1-1 0 0,1 0 1 0 0,-2-1 0 0 0,1 1 0 0 0,-11 10 0 0 0,-44 38-165 0 0,-68 51 0 0 0,96-82 214 0 0,-13 9 162 0 0,43-33-98 0 0,2-1-59 0 0,0 0-1 0 0,0 0 1 0 0,0 0-1 0 0,-1 0 1 0 0,1 0-1 0 0,0 0 1 0 0,0 0 0 0 0,-1 1-1 0 0,1-1 1 0 0,0 0-1 0 0,0 0 1 0 0,0 0-1 0 0,0 0 1 0 0,-1 0-1 0 0,1 1 1 0 0,0-1-1 0 0,0 0 1 0 0,0 0-1 0 0,0 0 1 0 0,0 1-1 0 0,0-1 1 0 0,-1 0 0 0 0,1 0-1 0 0,0 1 1 0 0,0-1-1 0 0,0 0 1 0 0,0 0-1 0 0,0 0 1 0 0,0 1-1 0 0,0-1 1 0 0,0 0-1 0 0,0 0 1 0 0,0 1-1 0 0,0-1 1 0 0,0 0 0 0 0,0 0-1 0 0,0 1 1 0 0,0-1-1 0 0,0 0 1 0 0,0 0-1 0 0,1 0 1 0 0,-1 1-1 0 0,9 4 50 0 0,0-1-1 0 0,0 0 0 0 0,0 0 1 0 0,20 4-1 0 0,-13-3-43 0 0,0 0 0 0 0,18 8 1 0 0,-28-9-67 0 0,1-1 0 0 0,0 1 0 0 0,-1 1 1 0 0,0-1-1 0 0,0 1 0 0 0,0 0 0 0 0,9 11 1 0 0,-14-15 20 0 0,0 0 1 0 0,0 1 0 0 0,-1-1 0 0 0,1 0 0 0 0,0 1-1 0 0,0-1 1 0 0,-1 0 0 0 0,1 1 0 0 0,-1-1-1 0 0,0 1 1 0 0,1-1 0 0 0,-1 1 0 0 0,0-1 0 0 0,0 1-1 0 0,0-1 1 0 0,0 1 0 0 0,0-1 0 0 0,0 1-1 0 0,0-1 1 0 0,0 1 0 0 0,-1-1 0 0 0,1 1 0 0 0,-1-1-1 0 0,1 1 1 0 0,-1-1 0 0 0,1 0 0 0 0,-1 1-1 0 0,0-1 1 0 0,0 0 0 0 0,0 1 0 0 0,0-1-1 0 0,-2 2 1 0 0,-1 2-29 0 0,-1 0-1 0 0,0-1 1 0 0,0 1-1 0 0,-1-1 1 0 0,-8 5-1 0 0,-9 3-6 0 0,-1 0-1 0 0,0-2 1 0 0,-36 11-1 0 0,-37 14-28 0 0,95-35 111 0 0,2 0-27 0 0,0 0 1 0 0,-1 0 0 0 0,1 0-1 0 0,0 0 1 0 0,0 0-1 0 0,-1 0 1 0 0,1 0 0 0 0,0 1-1 0 0,-1-1 1 0 0,1 0-1 0 0,0 0 1 0 0,0 0-1 0 0,-1 0 1 0 0,1 0 0 0 0,0 0-1 0 0,0 0 1 0 0,0 1-1 0 0,-1-1 1 0 0,1 0-1 0 0,0 0 1 0 0,0 0 0 0 0,0 1-1 0 0,-1-1 1 0 0,1 0-1 0 0,0 0 1 0 0,0 0-1 0 0,0 1 1 0 0,0-1 0 0 0,0 0-1 0 0,0 0 1 0 0,-1 1-1 0 0,1-1 1 0 0,0 0 0 0 0,0 0-1 0 0,0 1 1 0 0,0-1-1 0 0,0 0 1 0 0,0 0-1 0 0,0 1 1 0 0,0-1 0 0 0,0 0-1 0 0,0 1 1 0 0,0-1-1 0 0,1 0 1 0 0,15 24-83 0 0,-8-19 95 0 0,1-2 21 0 0,44 30 90 0 0,34 21-101 0 0,-83-51-61 0 0,1 0 25 0 0,0 1 0 0 0,-1 0 1 0 0,1 0-1 0 0,-1 0 1 0 0,6 9-1 0 0,-9-12-48 0 0,2 4-35 0 0,-2-4 91 0 0,-1-1-1 0 0,0 0 0 0 0,0 0 0 0 0,1 0 0 0 0,-1 0 0 0 0,0 1 0 0 0,0-1 1 0 0,0 0-1 0 0,0 0 0 0 0,1 1 0 0 0,-1-1 0 0 0,0 0 0 0 0,0 0 1 0 0,0 1-1 0 0,0-1 0 0 0,0 0 0 0 0,0 1 0 0 0,1-1 0 0 0,-1 0 1 0 0,0 0-1 0 0,0 1 0 0 0,0-1 0 0 0,0 0 0 0 0,0 1 0 0 0,0-1 0 0 0,0 0 1 0 0,0 1-1 0 0,-1-1 0 0 0,1 0 0 0 0,0 0 0 0 0,0 1 0 0 0,0-1 1 0 0,-1 4-23 0 0,-1-1 0 0 0,0 0 0 0 0,0 0 0 0 0,0 1 0 0 0,0-1 0 0 0,0-1 0 0 0,-1 1 0 0 0,1 0 0 0 0,-1 0 0 0 0,1-1 0 0 0,-1 0 0 0 0,0 1 0 0 0,0-1 0 0 0,0 0 0 0 0,-1-1 0 0 0,1 1 0 0 0,0 0 1 0 0,-1-1-1 0 0,1 0 0 0 0,-1 0 0 0 0,-5 1 0 0 0,-14 4-3 0 0,1-2 0 0 0,-30 3 0 0 0,38-6 8 0 0,-150 17 257 0 0,162-18-1 0 0,2 0-228 0 0,0 0 0 0 0,-1 0 0 0 0,1 0 0 0 0,0 0-1 0 0,-1 0 1 0 0,1 0 0 0 0,0 0 0 0 0,0 0 0 0 0,-1 0 0 0 0,1 0 0 0 0,0 0-1 0 0,0 1 1 0 0,0-1 0 0 0,-1 0 0 0 0,1 0 0 0 0,0 0 0 0 0,0 0 0 0 0,0 0-1 0 0,-1 1 1 0 0,1-1 0 0 0,0 0 0 0 0,0 0 0 0 0,0 0 0 0 0,0 1 0 0 0,-1-1-1 0 0,1 0 1 0 0,0 0 0 0 0,0 1 0 0 0,0-1 0 0 0,0 0 0 0 0,0 0-1 0 0,0 1 1 0 0,0-1 0 0 0,0 0 0 0 0,0 0 0 0 0,0 1 0 0 0,0-1 0 0 0,0 0-1 0 0,0 0 1 0 0,0 1 0 0 0,0-1 0 0 0,0 0 0 0 0,0 0 0 0 0,0 1 0 0 0,0-1-1 0 0,0 0 1 0 0,0 0 0 0 0,1 1 0 0 0,-1-1 0 0 0,57 32 106 0 0,22 12 29 0 0,-69-38-155 0 0,0 1 1 0 0,0 0-1 0 0,-1 1 1 0 0,0 0-1 0 0,9 11 1 0 0,10 25-167 0 0,-26-41 217 0 0,4 12 2 0 0,-10 19-86 0 0,4-32 35 0 0,0 1 0 0 0,-1-1-1 0 0,1 0 1 0 0,0 0 0 0 0,-1 0-1 0 0,0 0 1 0 0,1 0 0 0 0,-1-1-1 0 0,0 1 1 0 0,0 0 0 0 0,0 0-1 0 0,0 0 1 0 0,0-1 0 0 0,-1 1-1 0 0,1 0 1 0 0,0-1 0 0 0,-1 1 0 0 0,1-1-1 0 0,-3 2 1 0 0,-14 13-130 0 0,9-9 133 0 0,1 0 0 0 0,-1-1-1 0 0,0 0 1 0 0,0-1 0 0 0,-11 5 0 0 0,5-2 142 0 0,13-7-156 0 0,-19 10 158 0 0,20-11-109 0 0,0 0 1 0 0,0 1-1 0 0,1-1 1 0 0,-1 1-1 0 0,0-1 1 0 0,0 0-1 0 0,1 1 1 0 0,-1-1-1 0 0,0 1 1 0 0,1 0-1 0 0,-1-1 1 0 0,0 1-1 0 0,1-1 1 0 0,-1 1 0 0 0,1 0-1 0 0,-1-1 1 0 0,1 1-1 0 0,0 0 1 0 0,-1 0-1 0 0,1 0 1 0 0,0-1-1 0 0,-1 1 1 0 0,1 0-1 0 0,0 0 1 0 0,0 0-1 0 0,-1 0 1 0 0,1-1-1 0 0,0 1 1 0 0,0 0 0 0 0,0 0-1 0 0,0 0 1 0 0,1 0-1 0 0,-1 0 1 0 0,0 2-24 0 0,4 17-125 0 0,11 60 119 0 0,5 97 1 0 0,-17-148 15 0 0,12 118 183 0 0,-6-39-526 0 0,-9-106 330 0 0,1 1-14 0 0,1-1 4 0 0,0 2 0 0 0,-1 15-2 0 0,-1-9 98 0 0,0-7-89 0 0,1-1 30 0 0,1 8-40 0 0,5 36 188 0 0,-7 1-200 0 0,0-44-66 0 0,-12 3-266 0 0,-33-2 387 0 0,-368-23 6 0 0,408 19-45 0 0,-323-23 210 0 0,-72 33-78 0 0,261-1 92 0 0,-195-10 27 0 0,133-3-131 0 0,-416 42 388 0 0,-48 23 418 0 0,294-56-747 0 0,204-8-28 0 0,103 4-146 0 0,16 1 113 0 0,-55-7 1 0 0,101 5 26 0 0,-16-2 480 0 0,15 2-423 0 0,1 0-125 0 0,-1 0 1 0 0,1 0 0 0 0,0 0 0 0 0,-1-1-1 0 0,1 1 1 0 0,0-1 0 0 0,0 1 0 0 0,0-1-1 0 0,-1 0 1 0 0,1 0 0 0 0,0 0 0 0 0,0 0 0 0 0,0 0-1 0 0,0-1 1 0 0,1 1 0 0 0,-1 0 0 0 0,0-1-1 0 0,-2-2 1 0 0,-1-3-16 0 0,-1 1 0 0 0,1-1 1 0 0,1-1-1 0 0,0 1 0 0 0,0-1 0 0 0,0 1 1 0 0,1-1-1 0 0,0 0 0 0 0,0 0 0 0 0,1-1 0 0 0,0 1 1 0 0,-1-11-1 0 0,1-10-2 0 0,1-1-1 0 0,3-36 1 0 0,0 6-65 0 0,1-8-129 0 0,2 1-1 0 0,15-69 0 0 0,-9 54 105 0 0,-10 57-72 0 0,2 0 0 0 0,1 1 0 0 0,14-47 0 0 0,-4 22-175 0 0,-12 38 249 0 0,0-1 0 0 0,2 1-1 0 0,6-16 1 0 0,-7 19 15 0 0,0 0-1 0 0,-1 0 1 0 0,0 0-1 0 0,0-1 0 0 0,0-10 1 0 0,1-1-17 0 0,1 1-55 0 0,-2 1 0 0 0,1-23 0 0 0,-3 37 69 0 0,1 2 27 0 0,0 0-1 0 0,-1 1 0 0 0,1-1 0 0 0,-1 0 0 0 0,1 0 1 0 0,-1 0-1 0 0,0 0 0 0 0,0 0 0 0 0,0 0 0 0 0,0 0 1 0 0,0-3-1 0 0,-1 0-1 0 0,1 3 11 0 0,0-1-8 0 0,0-10-4 0 0,0 4 74 0 0,0-36-25 0 0,0 6-61 0 0,1 35 32 0 0,-2-17 76 0 0,-2 13-144 0 0,3 6 78 0 0,1-19-39 0 0,-2-12-289 0 0,0 22 274 0 0,-1 3 87 0 0,-11-47 136 0 0,12 53-236 0 0,0-4 350 0 0,1 5-932 0 0,0 0 1 0 0,0 0 0 0 0,-1 1 0 0 0,1-1 0 0 0,-1 0-1 0 0,1 1 1 0 0,0-1 0 0 0,-1 1 0 0 0,1-1 0 0 0,-1 0-1 0 0,0 1 1 0 0,1-1 0 0 0,-1 1 0 0 0,1-1-1 0 0,-1 1 1 0 0,0 0 0 0 0,0-1 0 0 0,-5-1-553 0 0,4 2-1159 0 0,-3-7-4072 0 0,-5 0 1845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80"/>
    </inkml:context>
    <inkml:brush xml:id="br0">
      <inkml:brushProperty name="width" value="0.05" units="cm"/>
      <inkml:brushProperty name="height" value="0.05" units="cm"/>
    </inkml:brush>
  </inkml:definitions>
  <inkml:trace contextRef="#ctx0" brushRef="#br0">0 41 3460 0 0,'0'0'16939'0'0,"5"-16"-15245"0"0,-2 13-1518 0 0,1-1 0 0 0,0 1 0 0 0,0 1 1 0 0,0-1-1 0 0,1 1 0 0 0,6-4 0 0 0,-10 6-75 0 0,2-1-78 0 0,7 1-38 0 0,-8-1 42 0 0,13 13-32 0 0,-10-7 11 0 0,0 0 1 0 0,0 0-1 0 0,-1 0 0 0 0,1 1 1 0 0,-1 0-1 0 0,0 0 1 0 0,3 8-1 0 0,-4-9 59 0 0,0 0-1 0 0,1 1 1 0 0,-1-1 0 0 0,1 0-1 0 0,7 7 1 0 0,-10-11-35 0 0,0 1 38 0 0,0 0 0 0 0,1 0 0 0 0,-1-1 0 0 0,0 1 0 0 0,1 0 0 0 0,-1-1 0 0 0,1 1 0 0 0,0-1 0 0 0,2 2 0 0 0,4 0 101 0 0,1-1-1 0 0,0 0 0 0 0,-1-1 1 0 0,14 1-1 0 0,-16-1-103 0 0,-3-1-2 0 0,2 0-76 0 0,0 0 0 0 0,1-1 1 0 0,-1 1-1 0 0,1-1 0 0 0,-1 0 1 0 0,0-1-1 0 0,0 1 0 0 0,7-4 1 0 0,-6 2-721 0 0,0 0 0 0 0,0 0 1 0 0,0-1-1 0 0,7-5 0 0 0,-4 1-2094 0 0,-1 0 0 0 0,-1 0-1 0 0,1-1 1 0 0,-1 0 0 0 0,-1-1-1 0 0,6-10 1 0 0,-7 12 1524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81"/>
    </inkml:context>
    <inkml:brush xml:id="br0">
      <inkml:brushProperty name="width" value="0.05" units="cm"/>
      <inkml:brushProperty name="height" value="0.05" units="cm"/>
    </inkml:brush>
  </inkml:definitions>
  <inkml:trace contextRef="#ctx0" brushRef="#br0">299 44 972 0 0,'-15'-11'2247'0'0,"2"-4"4744"0"0,9 13-6386 0 0,1-1-1 0 0,0 1 0 0 0,0 0 1 0 0,-1 1-1 0 0,1-1 0 0 0,-7-2 1 0 0,-11 3-383 0 0,0 0 1 0 0,1 2 0 0 0,-1 0-1 0 0,1 1 1 0 0,-1 1 0 0 0,1 1-1 0 0,-20 7 1 0 0,37-10-195 0 0,-2 0 168 0 0,1 0 0 0 0,0 0 0 0 0,0 1 0 0 0,0 0 0 0 0,0-1 0 0 0,0 2 0 0 0,1-1 0 0 0,-1 0 0 0 0,1 1 0 0 0,-1-1 0 0 0,-5 7 0 0 0,8-8 204 0 0,1 2 139 0 0,0-2-479 0 0,0 0 0 0 0,0 0 0 0 0,0 0-1 0 0,0-1 1 0 0,0 1 0 0 0,0 0 0 0 0,0 0 0 0 0,0 0 0 0 0,0 0 0 0 0,0-1 0 0 0,0 1 0 0 0,1 0 0 0 0,-1 0-1 0 0,0-1 1 0 0,1 2 0 0 0,9 8 242 0 0,0 0 0 0 0,1-1 0 0 0,0-1 0 0 0,0 0 0 0 0,1 0 0 0 0,21 9 0 0 0,21 15 153 0 0,-45-25-432 0 0,0-1-1 0 0,0 1 1 0 0,0 1 0 0 0,-1 0-1 0 0,0 0 1 0 0,0 1 0 0 0,-1 0-1 0 0,0 0 1 0 0,-1 1 0 0 0,0-1-1 0 0,8 19 1 0 0,-13-24-18 0 0,-1 1-13 0 0,1 1 0 0 0,-1-1 0 0 0,-1 0 0 0 0,1 0 0 0 0,-1 1 0 0 0,1-1 1 0 0,-1 0-1 0 0,-1 0 0 0 0,1 0 0 0 0,-1 0 0 0 0,-3 7 0 0 0,-2 5 62 0 0,6-16 2 0 0,0 1-87 0 0,-3 5 13 0 0,3-7 24 0 0,0 1 0 0 0,0-1 0 0 0,0 1 0 0 0,0-1 0 0 0,0 0 1 0 0,0 1-1 0 0,-1-1 0 0 0,1 0 0 0 0,0 0 0 0 0,0 1 0 0 0,0-1 0 0 0,0 0 1 0 0,0 0-1 0 0,0 0 0 0 0,-1-1 0 0 0,1 1 0 0 0,0 0 0 0 0,0 0 0 0 0,0 0 0 0 0,0-1 1 0 0,0 1-1 0 0,0-1 0 0 0,0 1 0 0 0,0-1 0 0 0,0 1 0 0 0,0-1 0 0 0,0 0 1 0 0,0 1-1 0 0,-1-2 0 0 0,0 0 37 0 0,1 0 1 0 0,-1 0 0 0 0,1 0-1 0 0,0-1 1 0 0,0 1 0 0 0,0 0-1 0 0,0 0 1 0 0,0 0 0 0 0,1-1-1 0 0,-1 1 1 0 0,0-1-1 0 0,1 1 1 0 0,0 0 0 0 0,0-1-1 0 0,0 1 1 0 0,0-1 0 0 0,0 1-1 0 0,1-5 1 0 0,1-4-13 0 0,1 0 1 0 0,7-20-1 0 0,-5 16-67 0 0,6-17 112 0 0,-5 17-109 0 0,-1 0-1 0 0,0-1 1 0 0,-2 0 0 0 0,1 0-1 0 0,0-17 1 0 0,-3 24-97 0 0,-1 0 0 0 0,0 1-1 0 0,0-1 1 0 0,-2-14 0 0 0,1 20 24 0 0,0 0 0 0 0,0 0 0 0 0,0 0 0 0 0,-1 0 0 0 0,1 0 0 0 0,-1 0 0 0 0,0 0 0 0 0,1 0 0 0 0,-1 0 0 0 0,-1 1 0 0 0,1-1 0 0 0,0 1 0 0 0,-4-3 0 0 0,5 4 30 0 0,-1 0 1 0 0,1 0-1 0 0,-1 0 1 0 0,0 1 0 0 0,1-1-1 0 0,-1 1 1 0 0,0-1-1 0 0,0 1 1 0 0,1 0 0 0 0,-1-1-1 0 0,0 1 1 0 0,0 0-1 0 0,0 0 1 0 0,1 0 0 0 0,-1 0-1 0 0,0 1 1 0 0,0-1-1 0 0,1 0 1 0 0,-1 1 0 0 0,0-1-1 0 0,0 1 1 0 0,-2 1-1 0 0,-2 1-991 0 0,-1 0 0 0 0,1 0 0 0 0,0 1 0 0 0,-6 4 0 0 0,11-7-232 0 0,25 6-11719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14.566"/>
    </inkml:context>
    <inkml:brush xml:id="br0">
      <inkml:brushProperty name="width" value="0.05" units="cm"/>
      <inkml:brushProperty name="height" value="0.05" units="cm"/>
    </inkml:brush>
  </inkml:definitions>
  <inkml:trace contextRef="#ctx0" brushRef="#br0">21 3 1228 0 0,'0'0'1478'0'0,"-14"-3"7551"0"0,11 27-8303 0 0,1 0 0 0 0,1 1-1 0 0,1-1 1 0 0,5 41 0 0 0,1 35 374 0 0,-1 26-1190 0 0,-2-103-385 0 0,-2-16-2503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82"/>
    </inkml:context>
    <inkml:brush xml:id="br0">
      <inkml:brushProperty name="width" value="0.05" units="cm"/>
      <inkml:brushProperty name="height" value="0.05" units="cm"/>
    </inkml:brush>
  </inkml:definitions>
  <inkml:trace contextRef="#ctx0" brushRef="#br0">130 0 2740 0 0,'1'20'2242'0'0,"0"-15"-1846"0"0,-1 1 0 0 0,0-1 0 0 0,0 0 0 0 0,-1 0 0 0 0,1 0 0 0 0,-1 0-1 0 0,-1 5 1 0 0,-7 17 759 0 0,0 0 0 0 0,-1-1 1 0 0,-2 0-1 0 0,-27 44 0 0 0,22-38 10 0 0,13-24-670 0 0,1-1 0 0 0,-1 0 0 0 0,-8 12 0 0 0,11-18-135 0 0,-5 7 590 0 0,6-8-892 0 0,0 0-1 0 0,0 1 1 0 0,0-1-1 0 0,0 0 1 0 0,0 0 0 0 0,-1 0-1 0 0,1 0 1 0 0,0 0-1 0 0,0 1 1 0 0,0-1-1 0 0,0 0 1 0 0,0 0-1 0 0,0 0 1 0 0,0 0-1 0 0,0 1 1 0 0,0-1 0 0 0,0 0-1 0 0,0 0 1 0 0,0 0-1 0 0,-1 1 1 0 0,1-1-1 0 0,0 0 1 0 0,1 0-1 0 0,-1 0 1 0 0,0 1 0 0 0,0-1-1 0 0,0 0 1 0 0,0 0-1 0 0,0 0 1 0 0,0 0-1 0 0,0 1 1 0 0,0-1-1 0 0,0 0 1 0 0,0 0 0 0 0,0 0-1 0 0,0 0 1 0 0,0 1-1 0 0,1-1 1 0 0,-1 0-1 0 0,0 0 1 0 0,0 0-1 0 0,0 0 1 0 0,0 0-1 0 0,0 0 1 0 0,1 1 0 0 0,-1-1-1 0 0,0 0 1 0 0,0 0-1 0 0,0 0 1 0 0,0 0-1 0 0,1 0 1 0 0,-1 0-1 0 0,0 0 1 0 0,0 0 0 0 0,0 0-1 0 0,1 0 1 0 0,-1 0-1 0 0,0 0 1 0 0,0 0-1 0 0,107-22 810 0 0,-65 15-1026 0 0,-40 7 68 0 0,1-1-4 0 0,33-2-2099 0 0,-34 3 1617 0 0,1 1-1077 0 0,10 0 542 0 0,-10 0-124 0 0,6 1-805 0 0,-3-2-2200 0 0,25-3-3254 0 0,-20 0 6058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83"/>
    </inkml:context>
    <inkml:brush xml:id="br0">
      <inkml:brushProperty name="width" value="0.05" units="cm"/>
      <inkml:brushProperty name="height" value="0.05" units="cm"/>
    </inkml:brush>
  </inkml:definitions>
  <inkml:trace contextRef="#ctx0" brushRef="#br0">73 12 816 0 0,'0'0'1552'0'0,"-1"-8"-1325"0"0,1 8-188 0 0,0 0 0 0 0,0 0 1 0 0,0 0-1 0 0,0-1 0 0 0,0 1 0 0 0,0 0 1 0 0,0 0-1 0 0,0 0 0 0 0,0 0 0 0 0,0 0 0 0 0,0-1 1 0 0,0 1-1 0 0,0 0 0 0 0,0 0 0 0 0,0 0 1 0 0,0 0-1 0 0,-1 0 0 0 0,1-1 0 0 0,0 1 0 0 0,0 0 1 0 0,0 0-1 0 0,0 0 0 0 0,0 0 0 0 0,0 0 1 0 0,-1 0-1 0 0,1 0 0 0 0,0 0 0 0 0,0 0 0 0 0,0 0 1 0 0,0 0-1 0 0,-1 0 0 0 0,1-1 0 0 0,0 1 1 0 0,0 0-1 0 0,0 0 0 0 0,0 0 0 0 0,-1 0 0 0 0,1 0 1 0 0,0 0-1 0 0,0 0 0 0 0,0 1 0 0 0,0-1 1 0 0,0 0-1 0 0,-1 0 0 0 0,1 0 0 0 0,0 0 0 0 0,0 0 1 0 0,0 0-1 0 0,0 0 0 0 0,-1 0 0 0 0,1 0 1 0 0,0 0-1 0 0,0 0 0 0 0,0 1 0 0 0,0-1 0 0 0,0 0 1 0 0,0 0-1 0 0,-1 0 0 0 0,-5 7 367 0 0,1 0 1 0 0,-1 0-1 0 0,1 0 0 0 0,0 0 0 0 0,1 1 0 0 0,0 0 1 0 0,-6 15-1 0 0,6-13 287 0 0,0 1-1 0 0,1 0 1 0 0,0 0 0 0 0,1 0 0 0 0,0 0 0 0 0,0 21 0 0 0,3-26-534 0 0,-1 0 0 0 0,1 0 1 0 0,1 0-1 0 0,-1 0 0 0 0,1 0 1 0 0,0 0-1 0 0,0 0 1 0 0,1-1-1 0 0,0 1 0 0 0,0-1 1 0 0,0 0-1 0 0,0 1 0 0 0,1-1 1 0 0,0-1-1 0 0,0 1 1 0 0,0-1-1 0 0,1 1 0 0 0,0-1 1 0 0,5 4-1 0 0,-5-5-59 0 0,-1-1 0 0 0,0 1 0 0 0,1-1 0 0 0,0 0 0 0 0,0 0 0 0 0,-1-1 0 0 0,1 1 0 0 0,0-1 0 0 0,0 0-1 0 0,0 0 1 0 0,0-1 0 0 0,1 1 0 0 0,-1-1 0 0 0,0-1 0 0 0,0 1 0 0 0,0 0 0 0 0,6-2 0 0 0,-5 0-71 0 0,-1 1-1 0 0,1 0 1 0 0,0-1-1 0 0,-1 0 1 0 0,1 0-1 0 0,-1-1 1 0 0,0 1-1 0 0,0-1 1 0 0,0-1 0 0 0,0 1-1 0 0,0 0 1 0 0,-1-1-1 0 0,1 0 1 0 0,-1 0-1 0 0,0-1 1 0 0,0 1 0 0 0,-1-1-1 0 0,1 0 1 0 0,-1 0-1 0 0,0 0 1 0 0,-1 0-1 0 0,1 0 1 0 0,-1-1 0 0 0,0 1-1 0 0,0-1 1 0 0,-1 1-1 0 0,1-1 1 0 0,-1 0-1 0 0,0 0 1 0 0,-1 0-1 0 0,0 0 1 0 0,0 1 0 0 0,0-1-1 0 0,0 0 1 0 0,-1 0-1 0 0,0 0 1 0 0,-2-6-1 0 0,1 7-86 0 0,1 1-1 0 0,-1 0 0 0 0,0 0 1 0 0,-1 0-1 0 0,1 0 0 0 0,-1 1 0 0 0,1-1 1 0 0,-1 0-1 0 0,0 1 0 0 0,-1 0 1 0 0,1 0-1 0 0,0 0 0 0 0,-1 0 0 0 0,0 0 1 0 0,1 1-1 0 0,-1 0 0 0 0,0 0 0 0 0,0 0 1 0 0,-1 0-1 0 0,1 0 0 0 0,0 1 1 0 0,-1 0-1 0 0,1 0 0 0 0,0 0 0 0 0,-1 0 1 0 0,1 1-1 0 0,-1 0 0 0 0,0 0 1 0 0,1 0-1 0 0,-1 0 0 0 0,1 1 0 0 0,-1 0 1 0 0,1 0-1 0 0,0 0 0 0 0,-1 0 1 0 0,1 1-1 0 0,0-1 0 0 0,0 1 0 0 0,0 0 1 0 0,0 0-1 0 0,-6 5 0 0 0,9-6-420 0 0,-15 12-2205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84"/>
    </inkml:context>
    <inkml:brush xml:id="br0">
      <inkml:brushProperty name="width" value="0.05" units="cm"/>
      <inkml:brushProperty name="height" value="0.05" units="cm"/>
    </inkml:brush>
  </inkml:definitions>
  <inkml:trace contextRef="#ctx0" brushRef="#br0">0 5 2444 0 0,'0'0'4097'0'0,"8"-4"4460"0"0,-6 6-8499 0 0,0 0 1 0 0,1 0-1 0 0,-1 0 0 0 0,0 1 0 0 0,0-1 0 0 0,-1 1 1 0 0,1-1-1 0 0,0 1 0 0 0,-1 0 0 0 0,0-1 1 0 0,1 1-1 0 0,-1 0 0 0 0,0 0 0 0 0,-1 0 1 0 0,1 0-1 0 0,0 0 0 0 0,-1 0 0 0 0,0 1 1 0 0,0 2-1 0 0,5 53 659 0 0,8 69 591 0 0,-10-107 1456 0 0,1 14-8795 0 0,-3-21-1309 0 0,-3-34 4699 0 0,1 15 2480 0 0,1 1 0 0 0,0-1 0 0 0,0 0 0 0 0,1 1 0 0 0,0-1 0 0 0,-1 0 0 0 0,1 1 0 0 0,1-1 0 0 0,-1 1 0 0 0,1-1 0 0 0,0 1 0 0 0,2-5 0 0 0,3-6 3329 0 0,-2-1 3514 0 0,-9 20-6388 0 0,-10 10 46 0 0,10-11 31 0 0,-2 4 813 0 0,6-7-1033 0 0,-1 0 1 0 0,1 0 0 0 0,0 0-1 0 0,0 0 1 0 0,0 0 0 0 0,0 0-1 0 0,-1 1 1 0 0,1-1-1 0 0,0 0 1 0 0,0 0 0 0 0,0 0-1 0 0,0 0 1 0 0,0 1-1 0 0,0-1 1 0 0,-1 0 0 0 0,1 0-1 0 0,0 0 1 0 0,0 0 0 0 0,0 1-1 0 0,0-1 1 0 0,0 0-1 0 0,0 0 1 0 0,0 0 0 0 0,0 1-1 0 0,0-1 1 0 0,0 0-1 0 0,0 0 1 0 0,0 0 0 0 0,0 1-1 0 0,0-1 1 0 0,0 0 0 0 0,0 0-1 0 0,0 0 1 0 0,0 1-1 0 0,0-1 1 0 0,0 0 0 0 0,0 0-1 0 0,0 0 1 0 0,0 0-1 0 0,1 1 1 0 0,-1-1 0 0 0,0 0-1 0 0,54 9 485 0 0,-35-5-827 0 0,0 0 0 0 0,20 9 0 0 0,-4 5-4720 0 0,-34-17 3457 0 0,5 3-288 0 0,-3-2-778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85"/>
    </inkml:context>
    <inkml:brush xml:id="br0">
      <inkml:brushProperty name="width" value="0.05" units="cm"/>
      <inkml:brushProperty name="height" value="0.05" units="cm"/>
    </inkml:brush>
  </inkml:definitions>
  <inkml:trace contextRef="#ctx0" brushRef="#br0">0 141 1860 0 0,'0'0'4223'0'0,"2"6"-3537"0"0,43 131 4879 0 0,-5-50-2789 0 0,-33-73-2130 0 0,5 8 708 0 0,-11-21-36 0 0,3-4-1176 0 0,0-1-79 0 0,0 1 0 0 0,0-1-1 0 0,-1 0 1 0 0,1 0-1 0 0,-1-1 1 0 0,0 1 0 0 0,0-1-1 0 0,0 1 1 0 0,-1-1 0 0 0,1 0-1 0 0,-1 0 1 0 0,0 0-1 0 0,1-6 1 0 0,6-18 55 0 0,1 0 0 0 0,1 0 0 0 0,2 1 0 0 0,0 1 0 0 0,22-32 0 0 0,-16 31-1325 0 0,1 1 1 0 0,40-44 0 0 0,-43 62-2433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86"/>
    </inkml:context>
    <inkml:brush xml:id="br0">
      <inkml:brushProperty name="width" value="0.05" units="cm"/>
      <inkml:brushProperty name="height" value="0.05" units="cm"/>
    </inkml:brush>
  </inkml:definitions>
  <inkml:trace contextRef="#ctx0" brushRef="#br0">147 52 396 0 0,'26'-34'10666'0'0,"-23"24"-7869"0"0,0 3-1492 0 0,-13 15-898 0 0,-26 29-648 0 0,22-22 392 0 0,-37 42-33 0 0,-13 14-313 0 0,62-69 52 0 0,0 2-1957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5"/>
    </inkml:context>
    <inkml:brush xml:id="br0">
      <inkml:brushProperty name="width" value="0.05" units="cm"/>
      <inkml:brushProperty name="height" value="0.05" units="cm"/>
    </inkml:brush>
  </inkml:definitions>
  <inkml:trace contextRef="#ctx0" brushRef="#br0">76 21 2752 0 0,'0'0'6221'0'0,"-8"-12"-4438"0"0,2 3 2856 0 0,2 20-49 0 0,-2 20-3491 0 0,-1 32-918 0 0,6-45 10 0 0,-1-1 0 0 0,-5 20-1 0 0,4-21-169 0 0,0 0 0 0 0,0 18 0 0 0,3-28-241 0 0,-1 1 1 0 0,0-1-1 0 0,0 0 0 0 0,-1 0 0 0 0,0 0 1 0 0,-4 11-1 0 0,-3 6-2154 0 0,9-21 1554 0 0,0-2 668 0 0,-1 0 0 0 0,1 1 0 0 0,0-1-1 0 0,0 0 1 0 0,-1 0 0 0 0,1 1 0 0 0,0-1-1 0 0,0 0 1 0 0,-1 1 0 0 0,1-1 0 0 0,0 0-1 0 0,0 1 1 0 0,0-1 0 0 0,0 0 0 0 0,0 1-1 0 0,-1-1 1 0 0,1 0 0 0 0,0 1 0 0 0,0-1-1 0 0,0 0 1 0 0,0 1 0 0 0,0-1 0 0 0,0 1 0 0 0,0-1-1 0 0,0 0 1 0 0,0 1 0 0 0,0-1 0 0 0,1 0-1 0 0,-1 1 1 0 0,0-1 0 0 0,0 0 0 0 0,0 1-1 0 0,0-1 1 0 0,0 0 0 0 0,1 1 0 0 0,-1-1-1 0 0,0 0 1 0 0,0 1 0 0 0,1-1 0 0 0,-1 1-1 0 0,7 11-8862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6"/>
    </inkml:context>
    <inkml:brush xml:id="br0">
      <inkml:brushProperty name="width" value="0.05" units="cm"/>
      <inkml:brushProperty name="height" value="0.05" units="cm"/>
    </inkml:brush>
  </inkml:definitions>
  <inkml:trace contextRef="#ctx0" brushRef="#br0">78 0 3040 0 0,'3'1'1154'0'0,"0"0"-768"0"0,-1 0 0 0 0,0 0 0 0 0,0 0 0 0 0,0 0 0 0 0,0 0 0 0 0,0 0 0 0 0,0 1 0 0 0,-1-1 0 0 0,1 1 0 0 0,0-1 0 0 0,-1 1 0 0 0,1 0 0 0 0,-1-1 0 0 0,1 1 0 0 0,-1 0 0 0 0,0 0 0 0 0,0 0-1 0 0,0 0 1 0 0,0 0 0 0 0,0 0 0 0 0,0 0 0 0 0,0 3 0 0 0,1 4-51 0 0,0 0 1 0 0,-1-1-1 0 0,0 1 0 0 0,-1 0 0 0 0,1 0 1 0 0,-2 0-1 0 0,1 0 0 0 0,-2 0 0 0 0,1 0 1 0 0,-1 0-1 0 0,-3 9 0 0 0,2-10-393 0 0,1-1-1 0 0,-1 0 0 0 0,-1 0 1 0 0,1 0-1 0 0,-1 0 0 0 0,-1-1 1 0 0,1 0-1 0 0,-1 0 0 0 0,0 0 1 0 0,-9 8-1 0 0,13-13-162 0 0,0 0 0 0 0,0 0 1 0 0,0-1-1 0 0,0 1 0 0 0,0-1 1 0 0,0 1-1 0 0,0 0 0 0 0,0-1 1 0 0,0 0-1 0 0,0 1 0 0 0,0-1 1 0 0,0 0-1 0 0,0 1 0 0 0,-1-1 1 0 0,1 0-1 0 0,0 0 0 0 0,0 0 1 0 0,0 0-1 0 0,0 0 0 0 0,-1 0 1 0 0,1 0-1 0 0,0 0 0 0 0,0-1 1 0 0,0 1-1 0 0,-2-1 0 0 0,0 0-394 0 0,1-1 0 0 0,0 1-1 0 0,0 0 1 0 0,0-1 0 0 0,1 0 0 0 0,-1 1-1 0 0,0-1 1 0 0,1 0 0 0 0,-1 0 0 0 0,1 0-1 0 0,-1 0 1 0 0,0-2 0 0 0,-5-6-882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7"/>
    </inkml:context>
    <inkml:brush xml:id="br0">
      <inkml:brushProperty name="width" value="0.05" units="cm"/>
      <inkml:brushProperty name="height" value="0.05" units="cm"/>
    </inkml:brush>
  </inkml:definitions>
  <inkml:trace contextRef="#ctx0" brushRef="#br0">1 80 3920 0 0,'8'-13'3987'0'0,"23"-24"724"0"0,-9 15-6387 0 0,-19 21 879 0 0,0 0 0 0 0,0-1-1 0 0,-1 1 1 0 0,1 1 0 0 0,0-1 0 0 0,0 0 0 0 0,0 1 0 0 0,0 0 0 0 0,0-1 0 0 0,4 2 0 0 0,-3-2 447 0 0,-1 1-1098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8"/>
    </inkml:context>
    <inkml:brush xml:id="br0">
      <inkml:brushProperty name="width" value="0.05" units="cm"/>
      <inkml:brushProperty name="height" value="0.05" units="cm"/>
    </inkml:brush>
  </inkml:definitions>
  <inkml:trace contextRef="#ctx0" brushRef="#br0">0 296 3244 0 0,'1'9'21954'0'0,"3"-12"-21832"0"0,-1-1 0 0 0,0 0 0 0 0,0 0 1 0 0,0-1-1 0 0,0 1 0 0 0,-1-1 0 0 0,0 1 0 0 0,0-1 0 0 0,0 0 0 0 0,0 0 0 0 0,-1 0 0 0 0,0 0 0 0 0,0 0 0 0 0,0 0 0 0 0,0-5 0 0 0,-4-36 172 0 0,1 31-208 0 0,1 1 0 0 0,1-1 1 0 0,0 1-1 0 0,4-25 1 0 0,-3 35-103 0 0,0-1 1 0 0,0 1-1 0 0,1 0 1 0 0,-1 0-1 0 0,1 0 1 0 0,0 0-1 0 0,0 1 1 0 0,0-1-1 0 0,1 0 1 0 0,-1 1-1 0 0,1 0 1 0 0,0-1-1 0 0,0 1 1 0 0,0 0-1 0 0,0 0 1 0 0,1 1-1 0 0,-1-1 1 0 0,1 1-1 0 0,-1 0 1 0 0,8-4-1 0 0,-8 5-8 0 0,1-1-1 0 0,0 1 0 0 0,-1-1 1 0 0,1 1-1 0 0,0 0 0 0 0,0 1 1 0 0,0-1-1 0 0,0 1 0 0 0,0 0 1 0 0,0-1-1 0 0,0 2 1 0 0,0-1-1 0 0,0 0 0 0 0,0 1 1 0 0,0 0-1 0 0,0 0 0 0 0,0 0 1 0 0,-1 0-1 0 0,1 1 0 0 0,0-1 1 0 0,-1 1-1 0 0,1 0 1 0 0,-1 0-1 0 0,0 1 0 0 0,1-1 1 0 0,-1 0-1 0 0,0 1 0 0 0,-1 0 1 0 0,1 0-1 0 0,0 0 0 0 0,-1 0 1 0 0,1 0-1 0 0,-1 1 0 0 0,0-1 1 0 0,0 1-1 0 0,-1-1 1 0 0,1 1-1 0 0,-1 0 0 0 0,1-1 1 0 0,-1 1-1 0 0,0 0 0 0 0,-1 0 1 0 0,1 4-1 0 0,1 21-203 0 0,-2-20 215 0 0,0 0-1 0 0,1 0 1 0 0,3 13 0 0 0,-3-16 86 0 0,1 6-97 0 0,-3-11 63 0 0,1 0-1 0 0,0 1 1 0 0,0-1-1 0 0,0 0 1 0 0,0 0 0 0 0,0 0-1 0 0,1 0 1 0 0,-1 0-1 0 0,0 0 1 0 0,0 1 0 0 0,1-1-1 0 0,-1 0 1 0 0,1 0-1 0 0,-1 0 1 0 0,1 0 0 0 0,-1 0-1 0 0,1 0 1 0 0,0 0-1 0 0,-1 0 1 0 0,1-1 0 0 0,0 1-1 0 0,0 0 1 0 0,-1 0-1 0 0,1-1 1 0 0,0 1 0 0 0,0 0-1 0 0,0-1 1 0 0,0 1-1 0 0,0-1 1 0 0,0 1 0 0 0,0-1-1 0 0,0 1 1 0 0,1-1-1 0 0,-1 0 1 0 0,0 1 0 0 0,0-1-1 0 0,2 0 1 0 0,28 3 131 0 0,61-4 1 0 0,12 1-2531 0 0,-90 1 1169 0 0,0 1-1 0 0,0 0 1 0 0,0 1 0 0 0,-1 0 0 0 0,20 8 0 0 0,-21-6-304 0 0,2 1-3511 0 0,0 0 1 0 0,25 15-1 0 0,-31-15 3234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9"/>
    </inkml:context>
    <inkml:brush xml:id="br0">
      <inkml:brushProperty name="width" value="0.05" units="cm"/>
      <inkml:brushProperty name="height" value="0.05" units="cm"/>
    </inkml:brush>
  </inkml:definitions>
  <inkml:trace contextRef="#ctx0" brushRef="#br0">296 30 1668 0 0,'-5'-14'3951'0'0,"0"-1"5854"0"0,9 68-5071 0 0,-4-44-4628 0 0,1 1 0 0 0,-2-1 1 0 0,1 1-1 0 0,-1-1 0 0 0,-4 15 0 0 0,0-12-34 0 0,3-5-15 0 0,-1-1 1 0 0,0 1-1 0 0,-1-1 1 0 0,1 0-1 0 0,-6 7 0 0 0,7-11-65 0 0,0 0-1 0 0,0 0 1 0 0,0 0-1 0 0,-1 0 1 0 0,1-1-1 0 0,0 1 1 0 0,-1-1-1 0 0,0 1 1 0 0,1-1-1 0 0,-1 0 1 0 0,0 0-1 0 0,0 0 1 0 0,1 0-1 0 0,-1-1 1 0 0,0 1-1 0 0,-4 0 1 0 0,-1-1-430 0 0,-1 0 0 0 0,0 0 1 0 0,0-1-1 0 0,0 0 1 0 0,0-1-1 0 0,1 0 0 0 0,-1 0 1 0 0,1-1-1 0 0,-1 0 1 0 0,1 0-1 0 0,-13-8 0 0 0,13 7-673 0 0,1-1-1 0 0,-1 0 0 0 0,1 0 0 0 0,0-1 0 0 0,1 0 0 0 0,-1 0 1 0 0,1 0-1 0 0,1-1 0 0 0,-1 0 0 0 0,1 0 0 0 0,-8-14 1 0 0,7 6-599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14.950"/>
    </inkml:context>
    <inkml:brush xml:id="br0">
      <inkml:brushProperty name="width" value="0.05" units="cm"/>
      <inkml:brushProperty name="height" value="0.05" units="cm"/>
    </inkml:brush>
  </inkml:definitions>
  <inkml:trace contextRef="#ctx0" brushRef="#br0">0 48 2016 0 0,'2'-3'456'0'0,"-1"1"0"0"0,1 0 0 0 0,0 0 0 0 0,-1-1-1 0 0,1 1 1 0 0,0 1 0 0 0,0-1 0 0 0,1 0 0 0 0,-1 0-1 0 0,0 1 1 0 0,0-1 0 0 0,1 1 0 0 0,-1 0 0 0 0,1 0 0 0 0,-1 0-1 0 0,1 0 1 0 0,0 0 0 0 0,2 0 0 0 0,58-8 5097 0 0,-37 6-4810 0 0,-12 1-206 0 0,1 1 0 0 0,-1 0 0 0 0,1 0 0 0 0,0 2 0 0 0,-1 0 0 0 0,1 0 0 0 0,25 7 0 0 0,-38-7-491 0 0,0 0-1 0 0,0 0 0 0 0,0 0 0 0 0,0 0 1 0 0,-1 1-1 0 0,1-1 0 0 0,0 0 1 0 0,0 1-1 0 0,-1-1 0 0 0,1 1 0 0 0,-1 0 1 0 0,1 0-1 0 0,-1-1 0 0 0,0 1 1 0 0,1 0-1 0 0,-1 0 0 0 0,0 0 1 0 0,-1 0-1 0 0,1 1 0 0 0,0-1 0 0 0,0 3 1 0 0,0 1 49 0 0,0 1 0 0 0,0 0 0 0 0,-1 0 0 0 0,0-1 0 0 0,0 1 0 0 0,-2 12 0 0 0,0-12-90 0 0,1 0 1 0 0,-1 0-1 0 0,0-1 1 0 0,-1 1-1 0 0,0-1 1 0 0,0 0 0 0 0,0 0-1 0 0,-1 0 1 0 0,1 0-1 0 0,-2 0 1 0 0,1-1-1 0 0,0 0 1 0 0,-9 7-1 0 0,2-2-903 0 0,-1-1-1 0 0,0 0 0 0 0,0-1 0 0 0,-1 0 0 0 0,-20 8 1 0 0,30-15-394 0 0,-1 0 1 0 0,0-1-1 0 0,1 1 1 0 0,-1-1 0 0 0,0 0-1 0 0,1 0 1 0 0,-1 0-1 0 0,0 0 1 0 0,-4-1 0 0 0,-5-4-555 0 0,6-1 246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0"/>
    </inkml:context>
    <inkml:brush xml:id="br0">
      <inkml:brushProperty name="width" value="0.05" units="cm"/>
      <inkml:brushProperty name="height" value="0.05" units="cm"/>
    </inkml:brush>
  </inkml:definitions>
  <inkml:trace contextRef="#ctx0" brushRef="#br0">0 45 3376 0 0,'6'-5'2509'0'0,"7"-2"-1485"0"0,-7 3 564 0 0,4-2-688 0 0,2 1-756 0 0,4 0-688 0 0,-9 3-28 0 0,9-3-1456 0 0,-2 2-1617 0 0,-7 1 1945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1"/>
    </inkml:context>
    <inkml:brush xml:id="br0">
      <inkml:brushProperty name="width" value="0.05" units="cm"/>
      <inkml:brushProperty name="height" value="0.05" units="cm"/>
    </inkml:brush>
  </inkml:definitions>
  <inkml:trace contextRef="#ctx0" brushRef="#br0">0 47 3284 0 0,'0'0'6427'0'0,"2"-5"-5625"0"0,7-14-101 0 0,-8 17-492 0 0,1 0 1 0 0,0 0 0 0 0,0 0 0 0 0,0 0-1 0 0,0 1 1 0 0,0-1 0 0 0,1 1-1 0 0,-1 0 1 0 0,0 0 0 0 0,1-1-1 0 0,-1 1 1 0 0,1 1 0 0 0,-1-1 0 0 0,1 0-1 0 0,-1 1 1 0 0,5-1 0 0 0,-6 1-259 0 0,1-1 254 0 0,2 2-19 0 0,1-1-133 0 0,0 2 0 0 0,0-1 0 0 0,-1 0 0 0 0,1 1 0 0 0,0 0-1 0 0,0 0 1 0 0,-1 0 0 0 0,1 1 0 0 0,-1 0 0 0 0,0 0 0 0 0,0 0-1 0 0,0 0 1 0 0,0 0 0 0 0,5 7 0 0 0,-7-8-54 0 0,-1 0 1 0 0,1 0-1 0 0,-1 0 1 0 0,1 1-1 0 0,-1-1 0 0 0,0 0 1 0 0,1 1-1 0 0,-1-1 1 0 0,-1 1-1 0 0,1 0 1 0 0,0-1-1 0 0,-1 1 0 0 0,1 0 1 0 0,-1-1-1 0 0,0 1 1 0 0,1 0-1 0 0,-2-1 1 0 0,1 1-1 0 0,0 0 0 0 0,0-1 1 0 0,-1 1-1 0 0,1 0 1 0 0,-1-1-1 0 0,0 1 1 0 0,0-1-1 0 0,0 1 0 0 0,0-1 1 0 0,-1 1-1 0 0,1-1 1 0 0,-4 5-1 0 0,-7 9-32 0 0,-2 1 0 0 0,0-1 1 0 0,-32 26-1 0 0,45-41 244 0 0,-1 1 0 0 0,0-1 0 0 0,1 0 0 0 0,-1 0 0 0 0,0 1 1 0 0,1-1-1 0 0,0 1 0 0 0,-1-1 0 0 0,1 1 0 0 0,0 0 0 0 0,0-1 0 0 0,0 1 0 0 0,0 0 1 0 0,0 0-1 0 0,0 0 0 0 0,1 0 0 0 0,-2 3 0 0 0,2-3 507 0 0,16 4-522 0 0,-13-4-199 0 0,40 6-290 0 0,-30-7 83 0 0,52 2-2801 0 0,-54-3 1623 0 0,-1-1 1 0 0,1 0-1 0 0,-1-1 1 0 0,13-2-1 0 0,-20 3 677 0 0,-1 0-1 0 0,1-1 1 0 0,0 1-1 0 0,-1 0 1 0 0,0-1 0 0 0,1 1-1 0 0,-1-1 1 0 0,0 0-1 0 0,0 0 1 0 0,0 0-1 0 0,3-3 1 0 0,1-3-656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2"/>
    </inkml:context>
    <inkml:brush xml:id="br0">
      <inkml:brushProperty name="width" value="0.05" units="cm"/>
      <inkml:brushProperty name="height" value="0.05" units="cm"/>
    </inkml:brush>
  </inkml:definitions>
  <inkml:trace contextRef="#ctx0" brushRef="#br0">0 0 2096 0 0,'0'0'6608'0'0,"3"5"-6200"0"0,-1 2-151 0 0,1 1 0 0 0,-1 0 1 0 0,-1-1-1 0 0,1 1 0 0 0,-1 0 0 0 0,-1 0 0 0 0,0 0 0 0 0,0 0 1 0 0,-1 8-1 0 0,3 73 4610 0 0,2-89-4738 0 0,0 0 0 0 0,0 0 1 0 0,0-1-1 0 0,0 1 0 0 0,0-1 0 0 0,0 0 0 0 0,6-2 1 0 0,-11 3-207 0 0,1 0 76 0 0,16-5-1310 0 0,-1-1 0 0 0,0 0 0 0 0,-1-1 0 0 0,0 0 0 0 0,16-12 0 0 0,-26 16 144 0 0,0-1 0 0 0,0 0 0 0 0,-1 1 0 0 0,1-1-1 0 0,5-9 1 0 0,-7 10 672 0 0,4-6-1148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3"/>
    </inkml:context>
    <inkml:brush xml:id="br0">
      <inkml:brushProperty name="width" value="0.05" units="cm"/>
      <inkml:brushProperty name="height" value="0.05" units="cm"/>
    </inkml:brush>
  </inkml:definitions>
  <inkml:trace contextRef="#ctx0" brushRef="#br0">8 1 2772 0 0,'0'0'5688'0'0,"1"6"-4758"0"0,3 45 2275 0 0,-3 91 0 0 0,-3-56-1462 0 0,-8 19-2038 0 0,10-103-143 0 0,-2 7-1751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74"/>
    </inkml:context>
    <inkml:brush xml:id="br0">
      <inkml:brushProperty name="width" value="0.05" units="cm"/>
      <inkml:brushProperty name="height" value="0.05" units="cm"/>
    </inkml:brush>
  </inkml:definitions>
  <inkml:trace contextRef="#ctx0" brushRef="#br0">0 300 624 0 0,'1'3'670'0'0,"-1"0"1"0"0,0 1-1 0 0,1-1 1 0 0,0 0-1 0 0,-1 0 1 0 0,1 0-1 0 0,0 0 1 0 0,3 5-1 0 0,-3-7 27 0 0,0 0-547 0 0,-1 0-1 0 0,1 0 0 0 0,0 0 1 0 0,0 0-1 0 0,-1 0 0 0 0,1 0 0 0 0,0-1 1 0 0,0 1-1 0 0,0 0 0 0 0,0-1 1 0 0,0 1-1 0 0,-1 0 0 0 0,1-1 0 0 0,0 1 1 0 0,1-1-1 0 0,-1 0 0 0 0,0 1 1 0 0,0-1-1 0 0,1 0 0 0 0,19 5 1184 0 0,-20-5-1247 0 0,43 3 2170 0 0,-41-3-1953 0 0,13-2 173 0 0,-13 1-422 0 0,0 0 0 0 0,0 0 0 0 0,0 0 1 0 0,0 0-1 0 0,1-1 0 0 0,-2 1 0 0 0,1-1 0 0 0,0 1 1 0 0,0-1-1 0 0,0 0 0 0 0,-1 0 0 0 0,1-1 1 0 0,-1 1-1 0 0,0 0 0 0 0,1-1 0 0 0,-1 0 1 0 0,0 1-1 0 0,-1-1 0 0 0,1 0 0 0 0,0 0 0 0 0,1-5 1 0 0,1-2 21 0 0,0-1 1 0 0,-1 0 0 0 0,-1 0 0 0 0,3-18 0 0 0,-5 27-77 0 0,3-20 50 0 0,0 0 0 0 0,11-33-1 0 0,-11 48-37 0 0,0 0 0 0 0,0 0 0 0 0,0 0 0 0 0,1 0 0 0 0,0 1 0 0 0,1-1 0 0 0,-1 1 0 0 0,1 0-1 0 0,0 1 1 0 0,11-10 0 0 0,-8 9-12 0 0,-1 0-1 0 0,1 0 0 0 0,0 1 1 0 0,0 0-1 0 0,0 0 0 0 0,1 1 1 0 0,0 0-1 0 0,9-2 1 0 0,-14 5-2 0 0,0 0 1 0 0,1 0 0 0 0,-1 1 0 0 0,0 0 0 0 0,0-1 0 0 0,0 2 0 0 0,1-1 0 0 0,-1 0-1 0 0,0 1 1 0 0,0 0 0 0 0,0 0 0 0 0,0 0 0 0 0,0 0 0 0 0,0 1 0 0 0,0-1-1 0 0,0 1 1 0 0,0 0 0 0 0,-1 0 0 0 0,1 1 0 0 0,5 4 0 0 0,-6-5-13 0 0,1 1-1 0 0,-1 0 1 0 0,0 0 0 0 0,0 0 0 0 0,0 1 0 0 0,0-1-1 0 0,0 1 1 0 0,-1-1 0 0 0,0 1 0 0 0,1 0-1 0 0,-1 0 1 0 0,-1 0 0 0 0,1 0 0 0 0,-1 0-1 0 0,1 1 1 0 0,-1-1 0 0 0,0 0 0 0 0,-1 1 0 0 0,1-1-1 0 0,-1 1 1 0 0,0-1 0 0 0,0 1 0 0 0,0-1-1 0 0,-1 0 1 0 0,1 1 0 0 0,-1-1 0 0 0,0 1 0 0 0,0-1-1 0 0,-1 0 1 0 0,1 0 0 0 0,-1 0 0 0 0,0 0-1 0 0,0 0 1 0 0,-1 0 0 0 0,-2 4 0 0 0,-44 54-252 0 0,24-28 835 0 0,24-33-374 0 0,-5 9 396 0 0,6-10-511 0 0,0 1 0 0 0,0-1 0 0 0,-1 0 0 0 0,1 0-1 0 0,0 1 1 0 0,0-1 0 0 0,0 0 0 0 0,0 0 0 0 0,0 1 0 0 0,-1-1 0 0 0,1 0 0 0 0,0 0 0 0 0,0 1-1 0 0,0-1 1 0 0,0 0 0 0 0,0 1 0 0 0,0-1 0 0 0,0 0 0 0 0,0 1 0 0 0,0-1 0 0 0,0 0-1 0 0,0 0 1 0 0,0 1 0 0 0,0-1 0 0 0,0 0 0 0 0,1 1 0 0 0,-1-1 0 0 0,0 0 0 0 0,0 0-1 0 0,0 1 1 0 0,0-1 0 0 0,0 0 0 0 0,1 0 0 0 0,-1 1 0 0 0,18 0 59 0 0,-14-1 18 0 0,0 0 1 0 0,45-6 211 0 0,116-7-5461 0 0,-82 16-8241 0 0,-70-2 11839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49"/>
    </inkml:context>
    <inkml:brush xml:id="br0">
      <inkml:brushProperty name="width" value="0.05" units="cm"/>
      <inkml:brushProperty name="height" value="0.05" units="cm"/>
    </inkml:brush>
  </inkml:definitions>
  <inkml:trace contextRef="#ctx0" brushRef="#br0">914 224 1984 0 0,'0'0'1484'0'0,"8"-2"-852"0"0,-6 1-1 0 0,-6 0 3295 0 0,-54 1-2721 0 0,-70 8 1 0 0,-28 1 378 0 0,35-8-318 0 0,49 0-544 0 0,69-1-627 0 0,-15 0 29 0 0,9 0-19 0 0,7 0-98 0 0,1 0-1 0 0,-1 0 1 0 0,0 0 0 0 0,1 0 0 0 0,-1 0-1 0 0,1 0 1 0 0,-1 0 0 0 0,1 1-1 0 0,-1-1 1 0 0,1 1 0 0 0,-1-1 0 0 0,1 1-1 0 0,-3 1 1 0 0,2-1 112 0 0,0 15-37 0 0,0 8-40 0 0,-1-1 0 0 0,0 0 0 0 0,-9 29 0 0 0,6-28 5 0 0,0 0 1 0 0,2 0 0 0 0,-1 33-1 0 0,4-15 3 0 0,0-13 52 0 0,2 0 1 0 0,6 46 0 0 0,4-5 1 0 0,-5-30-3 0 0,1-1 1 0 0,18 57-1 0 0,-9-45-24 0 0,-10-31-29 0 0,0-1 0 0 0,10 21 0 0 0,-5-2 58 0 0,-9-29-10 0 0,-1-8-95 0 0,0 1-1 0 0,-1 0 1 0 0,1 0 0 0 0,-1 0 0 0 0,0 0-1 0 0,1-1 1 0 0,-1 1 0 0 0,0 0-1 0 0,0 0 1 0 0,0 0 0 0 0,0 0 0 0 0,-1 0-1 0 0,1 0 1 0 0,-2 3 0 0 0,1-3 107 0 0,-1-1-119 0 0,0 0-1 0 0,0 0 1 0 0,0-1 0 0 0,0 1-1 0 0,0-1 1 0 0,0 1 0 0 0,0-1-1 0 0,0 0 1 0 0,0 0 0 0 0,-3 0-1 0 0,-52-13 92 0 0,48 10-100 0 0,0 0 1 0 0,0 1 0 0 0,-1 0 0 0 0,1 1-1 0 0,0-1 1 0 0,-1 2 0 0 0,1-1 0 0 0,0 1-1 0 0,-1 1 1 0 0,1 0 0 0 0,0 0 0 0 0,-12 3 0 0 0,14-3-41 0 0,2 0 44 0 0,-9 10 132 0 0,13-10-87 0 0,-1 1 0 0 0,1 0 0 0 0,0 0 0 0 0,-1 0 0 0 0,1 0 0 0 0,0 0 0 0 0,0 0 0 0 0,1 0 0 0 0,-1 1 0 0 0,0-1 0 0 0,1 0 0 0 0,-1 0 0 0 0,1 1 1 0 0,0-1-1 0 0,0 0 0 0 0,0 1 0 0 0,0-1 0 0 0,0 0 0 0 0,0 0 0 0 0,1 1 0 0 0,-1-1 0 0 0,2 3 0 0 0,0 5 63 0 0,1-1-1 0 0,0 1 0 0 0,7 12 1 0 0,-4-10-9 0 0,0 0 0 0 0,1-1-1 0 0,1 0 1 0 0,14 17 0 0 0,-17-23-71 0 0,-1 0 0 0 0,2 0-1 0 0,-1-1 1 0 0,0 0 0 0 0,1 0 0 0 0,0 0-1 0 0,0-1 1 0 0,0 1 0 0 0,1-1-1 0 0,10 3 1 0 0,20 2 114 0 0,-35-8-57 0 0,15 1-163 0 0,-17-1 81 0 0,0 0 0 0 0,1 0 0 0 0,-1 0 0 0 0,0-1 0 0 0,0 1 1 0 0,0 0-1 0 0,1 0 0 0 0,-1 0 0 0 0,0 0 0 0 0,0 0 0 0 0,1 0 1 0 0,-1 0-1 0 0,0 0 0 0 0,0 0 0 0 0,1-1 0 0 0,-1 1 0 0 0,0 0 1 0 0,0 0-1 0 0,0 0 0 0 0,0 0 0 0 0,1-1 0 0 0,-1 1 0 0 0,0 0 1 0 0,0 0-1 0 0,0 0 0 0 0,0-1 0 0 0,0 1 0 0 0,0 0 0 0 0,1 0 1 0 0,-1-1-1 0 0,0 1 0 0 0,0 0 0 0 0,0 0 0 0 0,0-1 0 0 0,0 1 1 0 0,0 0-1 0 0,0 0 0 0 0,0-1 0 0 0,0 1 0 0 0,0 0 0 0 0,0 0 1 0 0,0-1-1 0 0,-12-6-137 0 0,-28-3 44 0 0,17 8 9 0 0,0 0 1 0 0,0 2 0 0 0,0 0 0 0 0,0 2 0 0 0,0 0 0 0 0,-42 11 0 0 0,57-10 101 0 0,0 0 1 0 0,1 0-1 0 0,0 1 0 0 0,0 0 1 0 0,0 0-1 0 0,-9 7 0 0 0,13-8 14 0 0,0-1 1 0 0,0 1-1 0 0,0 0 0 0 0,0 0 0 0 0,1 0 0 0 0,-1 0 0 0 0,1 0 1 0 0,0 1-1 0 0,0-1 0 0 0,0 1 0 0 0,1-1 0 0 0,-1 1 0 0 0,1 0 0 0 0,-1 4 1 0 0,1-6 72 0 0,6 15 0 0 0,-3-14-66 0 0,-1 0 1 0 0,1 0-1 0 0,-1 0 1 0 0,1 0-1 0 0,0-1 1 0 0,0 1-1 0 0,0-1 1 0 0,0 1-1 0 0,1-1 1 0 0,-1 0-1 0 0,0 1 1 0 0,1-1 0 0 0,0 0-1 0 0,0-1 1 0 0,-1 1-1 0 0,1 0 1 0 0,0-1-1 0 0,0 0 1 0 0,1 0-1 0 0,5 2 1 0 0,5 0 60 0 0,1 0 1 0 0,0 0 0 0 0,17-1-1 0 0,-19-1-66 0 0,73 1 138 0 0,-51-3-159 0 0,-33 1-69 0 0,4 0-37 0 0,-1 0 104 0 0,-7 1-838 0 0,-22 6 785 0 0,8-4-88 0 0,1 2 1 0 0,-29 11 0 0 0,40-14 142 0 0,0 1 0 0 0,0-1 0 0 0,0 0 0 0 0,0 1 0 0 0,1 0 0 0 0,-1 0 0 0 0,1 0 1 0 0,-1 0-1 0 0,1 1 0 0 0,0-1 0 0 0,0 1 0 0 0,1 0 0 0 0,-1 0 0 0 0,1 0 0 0 0,-3 6 1 0 0,4-7 30 0 0,0-1 0 0 0,0 1 1 0 0,0-1-1 0 0,0 1 0 0 0,1 0 1 0 0,-1-1-1 0 0,1 1 0 0 0,0 0 1 0 0,0 0-1 0 0,0-1 0 0 0,0 1 1 0 0,0 0-1 0 0,0-1 0 0 0,1 1 1 0 0,0 0-1 0 0,-1-1 0 0 0,1 1 1 0 0,0 0-1 0 0,0-1 0 0 0,0 1 1 0 0,1-1-1 0 0,-1 0 0 0 0,1 1 1 0 0,-1-1-1 0 0,1 0 0 0 0,0 0 1 0 0,0 0-1 0 0,-1 0 0 0 0,2 0 1 0 0,3 2-1 0 0,0 0 20 0 0,1-1 1 0 0,0-1-1 0 0,0 1 1 0 0,0-1-1 0 0,0-1 1 0 0,0 1-1 0 0,0-1 1 0 0,0 0-1 0 0,1-1 1 0 0,-1 1-1 0 0,0-2 1 0 0,1 1-1 0 0,-1-1 1 0 0,0 0-1 0 0,10-3 1 0 0,12-3-147 0 0,0-2 1 0 0,34-16-1 0 0,-57 23 38 0 0,-6 2 43 0 0,0 0 0 0 0,0 0 0 0 0,1 0-1 0 0,-1 0 1 0 0,0 0 0 0 0,0 0 0 0 0,0 0 0 0 0,0 0 0 0 0,0 0 0 0 0,0 0 0 0 0,1 0 0 0 0,-1 0 0 0 0,0 0 0 0 0,0 0 0 0 0,0 0 0 0 0,0 0 0 0 0,0 0 0 0 0,1 0 0 0 0,-1 0 0 0 0,0 0 0 0 0,0 0 0 0 0,0 0-1 0 0,0 0 1 0 0,0 0 0 0 0,0 0 0 0 0,1 0 0 0 0,-1 0 0 0 0,0-1 0 0 0,0 1 0 0 0,0 0 0 0 0,0 0 0 0 0,0 0 0 0 0,0 0 0 0 0,0 0 0 0 0,0 0 0 0 0,0 0 0 0 0,0-1 0 0 0,0 1 0 0 0,1 0 0 0 0,-1 0 0 0 0,0 0-1 0 0,0 0 1 0 0,0 0 0 0 0,0 0 0 0 0,0-1 0 0 0,0 1 0 0 0,0 0 0 0 0,0 0 0 0 0,0 0 0 0 0,0 0 0 0 0,0 0 0 0 0,0-1 0 0 0,0 1 0 0 0,0 0 0 0 0,-1 0 0 0 0,1 0 0 0 0,0 0 0 0 0,0 0 0 0 0,0 0 0 0 0,0-1 0 0 0,0 1-1 0 0,0 0 1 0 0,0 0 0 0 0,0 0 0 0 0,0 0 0 0 0,-14-3-233 0 0,-19 3 178 0 0,6 3-3 0 0,0 1 1 0 0,0 2 0 0 0,0 1-1 0 0,1 1 1 0 0,0 1 0 0 0,-39 19-1 0 0,47-18 238 0 0,2 0 0 0 0,-31 24 0 0 0,43-30-89 0 0,0 1 1 0 0,0-1 0 0 0,1 1 0 0 0,0 0-1 0 0,0 0 1 0 0,0 0 0 0 0,1 1 0 0 0,-4 7 0 0 0,6-11 3 0 0,0 1-24 0 0,0-1-1 0 0,0 1 1 0 0,0-1-1 0 0,1 1 1 0 0,-1-1-1 0 0,1 1 1 0 0,0-1-1 0 0,0 1 1 0 0,0-1-1 0 0,2 3 1 0 0,10 6 15 0 0,2-2 1 0 0,-1 0-1 0 0,1 0 1 0 0,1-2-1 0 0,-1 0 1 0 0,1 0-1 0 0,1-2 1 0 0,-1 0-1 0 0,1-1 1 0 0,0 0-1 0 0,29 1 0 0 0,-38-4-14 0 0,1-1-1 0 0,-1 0 0 0 0,0-1 0 0 0,0 0 1 0 0,0 0-1 0 0,12-4 0 0 0,-19 5-2 0 0,32-5 62 0 0,10-5-204 0 0,-41 10 57 0 0,-1 2-1124 0 0,-1 1 1127 0 0,0 1 0 0 0,0-1 0 0 0,0 0 0 0 0,0 0 0 0 0,0 0 0 0 0,-1 0 0 0 0,0 0 0 0 0,1 0 0 0 0,-1 0 0 0 0,-3 6 0 0 0,-18 36-103 0 0,6-12 145 0 0,-13 32 100 0 0,-14 38-32 0 0,-38 190-114 0 0,70-247 58 0 0,-3 47 0 0 0,10-59-43 0 0,1 42 0 0 0,6-48 64 0 0,-3-25-59 0 0,0 25 34 0 0,4-2 120 0 0,-3-15-180 0 0,-1-8 105 0 0,0 0 1 0 0,0 0-1 0 0,1 1 0 0 0,-1-1 0 0 0,1 0 0 0 0,0 0 0 0 0,0 0 0 0 0,1 4 0 0 0,-1-5 408 0 0,2-1-409 0 0,-1 1 0 0 0,1-1 0 0 0,0 0 0 0 0,0 1 0 0 0,0-1-1 0 0,-1 0 1 0 0,1-1 0 0 0,0 1 0 0 0,6 0 0 0 0,-5 0-70 0 0,40 6 108 0 0,0-2 1 0 0,0-2-1 0 0,50-2 0 0 0,113 0-74 0 0,-28-2 509 0 0,115 16-563 0 0,-180-3-35 0 0,4 2 134 0 0,168-2 0 0 0,-193-12-61 0 0,52-4-22 0 0,-50 2 112 0 0,-16 0-16 0 0,-7 1-221 0 0,-70 1 171 0 0,3-4 61 0 0,-4 4-101 0 0,0 0-1 0 0,-1-1 1 0 0,1 1 0 0 0,0 0-1 0 0,-1-1 1 0 0,1 1 0 0 0,-1 0 0 0 0,1-1-1 0 0,-1 1 1 0 0,1-1 0 0 0,-1 1-1 0 0,1-1 1 0 0,-1 1 0 0 0,1-1-1 0 0,-1 0 1 0 0,1 1 0 0 0,-1-1 0 0 0,0 1-1 0 0,0-1 1 0 0,1 0 0 0 0,-1 1-1 0 0,0-2 1 0 0,22-74 12 0 0,-8-67-269 0 0,10-52 110 0 0,-21 170 60 0 0,1-43 1 0 0,-4 41-64 0 0,5-32 1 0 0,0 27 7 0 0,0-57 0 0 0,-5 87 116 0 0,2-39 30 0 0,4-28 19 0 0,-6 68-4 0 0,1-2 11 0 0,1-8-131 0 0,0 0 0 0 0,-1 1 0 0 0,1-18 1 0 0,-2 26 83 0 0,6-33-577 0 0,-6 33 525 0 0,-1 0 0 0 0,1 1 0 0 0,-1-1-1 0 0,1 0 1 0 0,-1 1 0 0 0,0-1-1 0 0,1 0 1 0 0,-1 1 0 0 0,0-1-1 0 0,0 1 1 0 0,0-1 0 0 0,-1 1-1 0 0,1-1 1 0 0,0 1 0 0 0,0 0-1 0 0,-1 0 1 0 0,1-1 0 0 0,-3 0 0 0 0,-34-22 250 0 0,22 15-225 0 0,-13-6-35 0 0,-57-20-1 0 0,61 25 88 0 0,2 1-106 0 0,13 7 197 0 0,0-2-1 0 0,0 0 1 0 0,1 0-1 0 0,-1 0 1 0 0,1-1-1 0 0,0-1 1 0 0,1 0-1 0 0,-1 0 1 0 0,1 0-1 0 0,-8-9 1 0 0,15 14 54 0 0,1 0-136 0 0,0 0 0 0 0,0 0 0 0 0,0 0 0 0 0,0 0 0 0 0,1 0 0 0 0,-1 0 0 0 0,0 0 0 0 0,1 0 0 0 0,-1 0 0 0 0,1 0 0 0 0,-1 1 0 0 0,1-1 0 0 0,-1 0 0 0 0,2-1 0 0 0,2 0-13 0 0,1 1 0 0 0,0-1 0 0 0,0 1 0 0 0,-1 0 0 0 0,1 0-1 0 0,0 0 1 0 0,0 1 0 0 0,0 0 0 0 0,0 0 0 0 0,6 0 0 0 0,55 10 32 0 0,-28-3 10 0 0,232 17-737 0 0,-267-24 519 0 0,0 0-116 0 0,-3 0 268 0 0,0 0 0 0 0,1 0 0 0 0,-1 0-1 0 0,0 0 1 0 0,0 0 0 0 0,1 0 0 0 0,-1 0 0 0 0,0 0 0 0 0,0 0 0 0 0,0 0 0 0 0,1 0-1 0 0,-1 0 1 0 0,0 0 0 0 0,0 0 0 0 0,1 0 0 0 0,-1 0 0 0 0,0 0 0 0 0,0 0-1 0 0,0 0 1 0 0,1 0 0 0 0,-1-1 0 0 0,0 1 0 0 0,0 0 0 0 0,0 0 0 0 0,1 0-1 0 0,-1 0 1 0 0,0 0 0 0 0,0 0 0 0 0,0-1 0 0 0,0 1 0 0 0,1 0 0 0 0,-1 0 0 0 0,0 0-1 0 0,0-1 1 0 0,0 1 0 0 0,0 0 0 0 0,0 0 0 0 0,0 0 0 0 0,0-1 0 0 0,1 1-1 0 0,-1 0 1 0 0,0 0 0 0 0,0 0 0 0 0,0-1 0 0 0,0 1 0 0 0,0 0 0 0 0,0 0-1 0 0,0-1 1 0 0,0 1 0 0 0,0 0 0 0 0,0 0 0 0 0,-1-1 0 0 0,1 1 0 0 0,0 0 0 0 0,-14-13-100 0 0,-1 1 0 0 0,-1 1 0 0 0,0 0 0 0 0,0 1 1 0 0,-1 1-1 0 0,-26-10 0 0 0,13 4 50 0 0,-35-21-1 0 0,64 35 132 0 0,-1 1-1 0 0,1-1 0 0 0,-1 0 0 0 0,1 0 0 0 0,-1 0 0 0 0,1 0 0 0 0,0-1 0 0 0,0 1 0 0 0,-1 0 0 0 0,1-1 0 0 0,0 1 0 0 0,0 0 0 0 0,0-1 0 0 0,0 0 0 0 0,1 1 0 0 0,-1-1 0 0 0,0 1 0 0 0,1-1 0 0 0,-1-3 0 0 0,1 4 75 0 0,3 0-72 0 0,11-1 89 0 0,0 0 1 0 0,24 2-1 0 0,-28 0-68 0 0,-8 0-64 0 0,1 0-205 0 0,-1 0 0 0 0,0 0 0 0 0,1-1 0 0 0,-1 1 0 0 0,1 0 0 0 0,-1-1 0 0 0,0 1 1 0 0,1-1-1 0 0,3-2 0 0 0,-8 0 140 0 0,0 0-1 0 0,0 0 1 0 0,0 1 0 0 0,0-1-1 0 0,0 0 1 0 0,0 1 0 0 0,-1-1-1 0 0,1 1 1 0 0,-1 0 0 0 0,0 0-1 0 0,1 0 1 0 0,-1 0 0 0 0,-5-2-1 0 0,-51-23-326 0 0,38 18 255 0 0,-220-91-26 0 0,240 100 183 0 0,0 0 0 0 0,0-1 0 0 0,0 1 0 0 0,0-1 0 0 0,0 1 0 0 0,0-1-1 0 0,1 1 1 0 0,-1-1 0 0 0,0 0 0 0 0,0 1 0 0 0,0-1 0 0 0,1 0-1 0 0,-1 0 1 0 0,0 1 0 0 0,1-1 0 0 0,-1 0 0 0 0,0 0 0 0 0,1 0 0 0 0,-1-1-1 0 0,1 2-15 0 0,0-1-1 0 0,0 0 0 0 0,0 1 0 0 0,0-1 0 0 0,1 1 0 0 0,-1-1 0 0 0,0 1 0 0 0,0-1 0 0 0,0 1 0 0 0,1-1 0 0 0,-1 1 0 0 0,0-1 0 0 0,1 1 1 0 0,-1-1-1 0 0,0 1 0 0 0,1 0 0 0 0,-1-1 0 0 0,1 1 0 0 0,-1-1 0 0 0,0 1 0 0 0,1 0 0 0 0,-1-1 0 0 0,1 1 0 0 0,0 0 0 0 0,3-2 17 0 0,0 0-1 0 0,-1 1 1 0 0,1-1-1 0 0,0 1 1 0 0,0 0-1 0 0,0 0 0 0 0,0 1 1 0 0,6-1-1 0 0,50 3 29 0 0,-38 0-375 0 0,-1-1 0 0 0,1-1 0 0 0,33-5 0 0 0,-54 5 257 0 0,0 0 1 0 0,0 0 0 0 0,0 0-1 0 0,-1 0 1 0 0,1 0-1 0 0,0 0 1 0 0,0-1 0 0 0,0 1-1 0 0,-1 0 1 0 0,1 0 0 0 0,0-1-1 0 0,0 1 1 0 0,-1 0-1 0 0,1-1 1 0 0,0 1 0 0 0,-1-1-1 0 0,1 1 1 0 0,0 0-1 0 0,-1-1 1 0 0,1 0 0 0 0,-1 1-1 0 0,1-1 1 0 0,0 1-1 0 0,-1-1 1 0 0,0 0 0 0 0,1 1-1 0 0,-1-1 1 0 0,1 0 0 0 0,-1 0-1 0 0,0 1 1 0 0,0-1-1 0 0,1 0 1 0 0,-1 0 0 0 0,0 0-1 0 0,0 1 1 0 0,0-1-1 0 0,0 0 1 0 0,0 0 0 0 0,0 0-1 0 0,0 1 1 0 0,0-1 0 0 0,0 0-1 0 0,0 0 1 0 0,0 0-1 0 0,-1 1 1 0 0,1-1 0 0 0,0 0-1 0 0,0 0 1 0 0,-1 1-1 0 0,1-1 1 0 0,-1 0 0 0 0,1 1-1 0 0,-1-1 1 0 0,1 0-1 0 0,-1 1 1 0 0,1-1 0 0 0,-2 0-1 0 0,-5-8-112 0 0,0 1 1 0 0,0 1-1 0 0,-14-11 0 0 0,14 12-80 0 0,-74-70 361 0 0,81 74-42 0 0,-1 1 0 0 0,0 0 0 0 0,1 0 0 0 0,0-1 0 0 0,-1 1 0 0 0,1 0 0 0 0,0-1 0 0 0,-1 1 0 0 0,1-1 0 0 0,0 1 0 0 0,0 0 0 0 0,0-1 0 0 0,0 1 0 0 0,1 0 0 0 0,-1-1 0 0 0,0 1 0 0 0,0 0 0 0 0,1-1 0 0 0,-1 1 0 0 0,1 0 0 0 0,-1-1 0 0 0,1 1 0 0 0,0 0 0 0 0,-1 0 0 0 0,1 0 1 0 0,0 0-1 0 0,0 0 0 0 0,0 0 0 0 0,1-2 0 0 0,8-1 127 0 0,-1-1 0 0 0,1 1 1 0 0,-1 1-1 0 0,1 0 1 0 0,0 1-1 0 0,15-3 0 0 0,0 2-451 0 0,36-1-1 0 0,-59 4 47 0 0,1 0-3 0 0,42-12-1802 0 0,-43 12 2349 0 0,6-6 450 0 0,-7 6-806 0 0,0 0 0 0 0,0 0 0 0 0,0 0 1 0 0,0 0-1 0 0,0 0 0 0 0,0 0 0 0 0,0-1 0 0 0,0 1 0 0 0,0 0 0 0 0,0-1 0 0 0,0 1 0 0 0,0-1 0 0 0,-1 1 0 0 0,1-1 0 0 0,0 1 0 0 0,0-1 0 0 0,1-1 0 0 0,-12-10-1540 0 0,-10-7 1863 0 0,7 2-204 0 0,1 0 0 0 0,0-2 0 0 0,2 1 0 0 0,0-1 0 0 0,1-1 0 0 0,1 0 0 0 0,0 0 0 0 0,-6-34 0 0 0,7 25-21 0 0,2 0-1 0 0,-2-55 1 0 0,9 41-48 0 0,8-47 1 0 0,-1 16-59 0 0,-4-72-30 0 0,-2 40 88 0 0,0 55-23 0 0,14-84-4 0 0,-8 103 2 0 0,3-7 287 0 0,-12 39-327 0 0,0 0 1 0 0,1-1-1 0 0,-1 1 1 0 0,0 0-1 0 0,0-1 1 0 0,1 1-1 0 0,-1 0 1 0 0,0-1-1 0 0,0 1 1 0 0,0 0 0 0 0,0-1-1 0 0,0 1 1 0 0,0 0-1 0 0,0-1 1 0 0,1 1-1 0 0,-1-1 1 0 0,0 1-1 0 0,0 0 1 0 0,0-1-1 0 0,0 1 1 0 0,0 0 0 0 0,-1-1-1 0 0,1 1 1 0 0,0-1-1 0 0,0 1 1 0 0,0 0-1 0 0,0-1 1 0 0,0 1-1 0 0,0 0 1 0 0,-1-1-1 0 0,1 1 1 0 0,0 0-1 0 0,0-1 1 0 0,-1 1 0 0 0,1 0-1 0 0,0 0 1 0 0,0-1-1 0 0,-1 1 1 0 0,-26 9-760 0 0,13-3 945 0 0,-5 0-143 0 0,0 0 0 0 0,-1-1 0 0 0,0-1 0 0 0,-20 2 0 0 0,-20 4 63 0 0,24-3-21 0 0,-71 3 1 0 0,-125-3 1 0 0,190-5-58 0 0,0 1 1 0 0,-43 11 0 0 0,57-10 49 0 0,-37 7 42 0 0,63-10 32 0 0,-25 5 572 0 0,17-5 4098 0 0,10-17-4758 0 0,0-5-296 0 0,-1 1 0 0 0,-1 0 0 0 0,-1 0 0 0 0,-1 0 0 0 0,0 0 0 0 0,-10-25 0 0 0,14 44-76 0 0,-1-7-29 0 0,1 8 335 0 0,0 0 0 0 0,0 0 0 0 0,0 0 0 0 0,0 0 0 0 0,0 0 0 0 0,0 0 0 0 0,0-1 0 0 0,0 1 0 0 0,0 0 0 0 0,0 0-1 0 0,-1 0 1 0 0,1 0 0 0 0,0 0 0 0 0,0 0 0 0 0,0-1 0 0 0,0 1 0 0 0,0 0 0 0 0,0 0 0 0 0,0 0 0 0 0,0 0 0 0 0,0 0 0 0 0,0 0 0 0 0,0 0-1 0 0,0 0 1 0 0,-1 0 0 0 0,1-1 0 0 0,0 1 0 0 0,0 0 0 0 0,0 0 0 0 0,0 0 0 0 0,0 0 0 0 0,0 0 0 0 0,-1 0 0 0 0,1 0 0 0 0,0 0 0 0 0,0 0-1 0 0,0 0 1 0 0,0 0 0 0 0,0 0 0 0 0,0 0 0 0 0,-1 0 0 0 0,1 0 0 0 0,0 0 0 0 0,0 0 0 0 0,0 0 0 0 0,0 0 0 0 0,0 0 0 0 0,0 0 0 0 0,0 0-1 0 0,-1 0 1 0 0,1 0 0 0 0,0 1 0 0 0,0-1 0 0 0,0 0 0 0 0,0 0 0 0 0,0 0 0 0 0,0 0 0 0 0,0 0 0 0 0,0 0 0 0 0,-1 0 0 0 0,1 0 0 0 0,0 0-1 0 0,0 1 1 0 0,0-1 0 0 0,0 0 0 0 0,0 0 0 0 0,0 0 0 0 0,0 0 0 0 0,0 0 0 0 0,-6 11-49 0 0,1 0-1 0 0,0 0 1 0 0,0 0 0 0 0,1 1-1 0 0,1-1 1 0 0,-4 19 0 0 0,-2-1-43 0 0,8-26 212 0 0,-1 2 1 0 0,1-1-1 0 0,0 0 0 0 0,0 0 1 0 0,0 0-1 0 0,-1 8 0 0 0,2-11-65 0 0,1-1-1 0 0,-1 0 1 0 0,0 0-1 0 0,0 1 1 0 0,0-1 0 0 0,0 0-1 0 0,0 1 1 0 0,0-1-1 0 0,0 0 1 0 0,0 0-1 0 0,0 1 1 0 0,0-1-1 0 0,0 0 1 0 0,0 1-1 0 0,0-1 1 0 0,0 0 0 0 0,-1 1-1 0 0,1-1 1 0 0,0 0-1 0 0,0 0 1 0 0,0 1-1 0 0,0-1 1 0 0,0 0-1 0 0,-1 0 1 0 0,1 1-1 0 0,0-1 1 0 0,0 0 0 0 0,-1 0-1 0 0,1 0 1 0 0,0 1-1 0 0,0-1 1 0 0,-1 0-1 0 0,1 0 1 0 0,-8-7 990 0 0,-6-19-549 0 0,10 17-457 0 0,-2-10-421 0 0,-1 0 0 0 0,-16-30 0 0 0,22 47 180 0 0,-2 2-122 0 0,3-1 343 0 0,0 1 0 0 0,0 0 0 0 0,0 0 0 0 0,0 0 0 0 0,-1 0 0 0 0,1 0 0 0 0,0-1 0 0 0,0 1 0 0 0,0 0 0 0 0,0 0 0 0 0,-1 0 0 0 0,1 0 0 0 0,0 0 0 0 0,0 0 0 0 0,0 0 0 0 0,0 0 0 0 0,-1 0 0 0 0,1 0 0 0 0,0 0 0 0 0,0 0 0 0 0,0 0 0 0 0,-1 0 0 0 0,1 0 0 0 0,0 0 0 0 0,0 0 0 0 0,0 0 0 0 0,-1 0 0 0 0,1 0 0 0 0,0 0 0 0 0,0 0 0 0 0,0 0 0 0 0,-1 0 0 0 0,1 0 0 0 0,0 0 0 0 0,0 0 0 0 0,0 0 0 0 0,-1 1 0 0 0,1-1 0 0 0,0 0 0 0 0,0 0 0 0 0,0 0 0 0 0,0 0 0 0 0,0 0 0 0 0,0 1 0 0 0,-1-1 0 0 0,-1 5 7 0 0,1 0 0 0 0,0 0 0 0 0,-1 0 0 0 0,1 0 1 0 0,1 0-1 0 0,-1 0 0 0 0,1 0 0 0 0,0 0 0 0 0,0 0 0 0 0,1 1 0 0 0,-1-1 1 0 0,1 0-1 0 0,0 0 0 0 0,0 0 0 0 0,3 6 0 0 0,-3-8 24 0 0,3 19 652 0 0,-4-22-656 0 0,0 0-1 0 0,0 0 1 0 0,0 0-1 0 0,0 0 1 0 0,0 0-1 0 0,0 0 1 0 0,0 0-1 0 0,0 0 0 0 0,0 0 1 0 0,0 0-1 0 0,0 0 1 0 0,0 0-1 0 0,0 0 1 0 0,-1 0-1 0 0,1 0 1 0 0,0 0-1 0 0,0 0 1 0 0,0 0-1 0 0,0 0 0 0 0,0 0 1 0 0,0 0-1 0 0,0 0 1 0 0,0 0-1 0 0,0 0 1 0 0,0 0-1 0 0,0 0 1 0 0,0 0-1 0 0,-1 0 1 0 0,1 0-1 0 0,0 0 0 0 0,0 0 1 0 0,0 0-1 0 0,0 0 1 0 0,0 1-1 0 0,0-1 1 0 0,0 0-1 0 0,0 0 1 0 0,0 0-1 0 0,0 0 1 0 0,0 0-1 0 0,0 0 0 0 0,0 0 1 0 0,0 0-1 0 0,0 0 1 0 0,0 0-1 0 0,0 0 1 0 0,0 0-1 0 0,0 0 1 0 0,0 1-1 0 0,0-1 1 0 0,0 0-1 0 0,0 0 0 0 0,0 0 1 0 0,-17-30 1161 0 0,8 12-1373 0 0,4 9 142 0 0,4 7 14 0 0,0 1 0 0 0,0-1 0 0 0,1 0 0 0 0,-1 0-1 0 0,-1 1 1 0 0,1-1 0 0 0,0 1 0 0 0,0-1 0 0 0,-1 1-1 0 0,1-1 1 0 0,0 1 0 0 0,-1 0 0 0 0,1 0 0 0 0,-1-1-1 0 0,0 1 1 0 0,1 0 0 0 0,-3 0 0 0 0,2 0-107 0 0,-4 6-273 0 0,5-5 418 0 0,0 1 0 0 0,0-1 0 0 0,0 1 0 0 0,1-1 0 0 0,-1 1 0 0 0,0-1 0 0 0,0 1 0 0 0,1 0 0 0 0,-1-1 0 0 0,1 1 0 0 0,-1 0 1 0 0,1 0-1 0 0,-1 0 0 0 0,1-1 0 0 0,-1 1 0 0 0,1 0 0 0 0,0 0 0 0 0,-1 0 0 0 0,1 0 0 0 0,0 0 0 0 0,0-1 0 0 0,-1 1 0 0 0,1 0 1 0 0,0 0-1 0 0,0 0 0 0 0,0 0 0 0 0,0 0 0 0 0,0 0 0 0 0,1 2 0 0 0,10 64-251 0 0,-10-66 313 0 0,-1 0-60 0 0,0-1 0 0 0,0 1-1 0 0,0-1 1 0 0,1 1 0 0 0,-1-1-1 0 0,0 1 1 0 0,0 0 0 0 0,0-1 0 0 0,0 1-1 0 0,0-1 1 0 0,0 1 0 0 0,-1-1-1 0 0,1 1 1 0 0,0-1 0 0 0,0 1-1 0 0,0-1 1 0 0,0 1 0 0 0,-1-1 0 0 0,1 1-1 0 0,0-1 1 0 0,0 1 0 0 0,-1-1-1 0 0,0 1 1 0 0,-3-1-70 0 0,1 0 0 0 0,-1 0 1 0 0,0-1-1 0 0,0 1 0 0 0,1-1 0 0 0,-6-1 0 0 0,6 0 14 0 0,0 1 0 0 0,0 1-1 0 0,0-1 1 0 0,0 0 0 0 0,0 1-1 0 0,0 0 1 0 0,0-1 0 0 0,0 1-1 0 0,0 1 1 0 0,0-1 0 0 0,0 0-1 0 0,0 1 1 0 0,0-1 0 0 0,0 1-1 0 0,-6 2 1 0 0,8-2 37 0 0,-1-1 1 0 0,0 1-1 0 0,0 1 1 0 0,0-1-1 0 0,1 0 1 0 0,-1 0-1 0 0,0 0 1 0 0,1 1-1 0 0,-1-1 1 0 0,1 1-1 0 0,0-1 1 0 0,-1 1-1 0 0,0 2 1 0 0,-12 29-6 0 0,7-12 188 0 0,7-17-1563 0 0,-3 23 4773 0 0,3-21-7131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3"/>
    </inkml:context>
    <inkml:brush xml:id="br0">
      <inkml:brushProperty name="width" value="0.05" units="cm"/>
      <inkml:brushProperty name="height" value="0.05" units="cm"/>
    </inkml:brush>
  </inkml:definitions>
  <inkml:trace contextRef="#ctx0" brushRef="#br0">25 49 2680 0 0,'23'-49'15516'0'0,"-29"82"-14978"0"0,0-5-29 0 0,-23 177 1127 0 0,27-195-2812 0 0,-2 8 1453 0 0,4-12-5601 0 0,31-23-8740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4"/>
    </inkml:context>
    <inkml:brush xml:id="br0">
      <inkml:brushProperty name="width" value="0.05" units="cm"/>
      <inkml:brushProperty name="height" value="0.05" units="cm"/>
    </inkml:brush>
  </inkml:definitions>
  <inkml:trace contextRef="#ctx0" brushRef="#br0">0 0 3152 0 0,'0'0'1156'0'0,"19"16"-1616"0"0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5"/>
    </inkml:context>
    <inkml:brush xml:id="br0">
      <inkml:brushProperty name="width" value="0.05" units="cm"/>
      <inkml:brushProperty name="height" value="0.05" units="cm"/>
    </inkml:brush>
  </inkml:definitions>
  <inkml:trace contextRef="#ctx0" brushRef="#br0">1 1 3324 0 0,'0'0'4161'0'0,"0"11"-169"0"0,0 1-6224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6"/>
    </inkml:context>
    <inkml:brush xml:id="br0">
      <inkml:brushProperty name="width" value="0.05" units="cm"/>
      <inkml:brushProperty name="height" value="0.05" units="cm"/>
    </inkml:brush>
  </inkml:definitions>
  <inkml:trace contextRef="#ctx0" brushRef="#br0">0 0 2792 0 0,'0'0'1880'0'0,"3"4"-1017"0"0,-1-2-582 0 0,0 1 0 0 0,0 0 0 0 0,-1 0-1 0 0,1 0 1 0 0,-1 0 0 0 0,0 1 0 0 0,0-1-1 0 0,0 0 1 0 0,0 1 0 0 0,0-1 0 0 0,-1 0 0 0 0,1 1-1 0 0,-1-1 1 0 0,0 7 0 0 0,0 4 1024 0 0,1 0 1 0 0,6 26-1 0 0,-4-28-1645 0 0,-1 0 0 0 0,1 22-1 0 0,-2-27-572 0 0,-1-6 368 0 0,0 0 0 0 0,0 0 0 0 0,0 0 1 0 0,0 0-1 0 0,1-1 0 0 0,-1 1 0 0 0,0 0 0 0 0,0 0 1 0 0,1 0-1 0 0,-1-1 0 0 0,1 1 0 0 0,-1 0 1 0 0,1 0-1 0 0,-1-1 0 0 0,1 1 0 0 0,-1 0 1 0 0,1-1-1 0 0,0 1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16.714"/>
    </inkml:context>
    <inkml:brush xml:id="br0">
      <inkml:brushProperty name="width" value="0.05" units="cm"/>
      <inkml:brushProperty name="height" value="0.05" units="cm"/>
    </inkml:brush>
  </inkml:definitions>
  <inkml:trace contextRef="#ctx0" brushRef="#br0">84 6 1288 0 0,'-15'-5'15713'0'0,"12"11"-15423"0"0,-1 2 1 0 0,1-1-1 0 0,1 0 0 0 0,-1 1 0 0 0,1-1 1 0 0,1 1-1 0 0,-1-1 0 0 0,0 16 1 0 0,1-15-401 0 0,-18 105 406 0 0,-3-44-3460 0 0,21-66 1467 0 0,-3 7 1059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7"/>
    </inkml:context>
    <inkml:brush xml:id="br0">
      <inkml:brushProperty name="width" value="0.05" units="cm"/>
      <inkml:brushProperty name="height" value="0.05" units="cm"/>
    </inkml:brush>
  </inkml:definitions>
  <inkml:trace contextRef="#ctx0" brushRef="#br0">1 0 2712 0 0,'0'0'3853'0'0,"0"6"-3414"0"0,2 24 302 0 0,-2-12 1207 0 0,1-1 0 0 0,5 30 0 0 0,-5-44-1767 0 0,-1-1 1 0 0,1 0-1 0 0,0 0 0 0 0,0 0 0 0 0,0 1 0 0 0,1-1 0 0 0,-1 0 0 0 0,0 0 1 0 0,1-1-1 0 0,0 1 0 0 0,-1 0 0 0 0,1 0 0 0 0,0-1 0 0 0,0 1 1 0 0,0-1-1 0 0,3 3 0 0 0,-3-4 74 0 0,0 1-48 0 0,1 0-162 0 0,-1-1 0 0 0,0 0 0 0 0,0 0 0 0 0,1 0 0 0 0,-1 0 1 0 0,0 0-1 0 0,0 0 0 0 0,1-1 0 0 0,-1 1 0 0 0,0-1 0 0 0,0 0 0 0 0,0 1 0 0 0,0-1 0 0 0,0 0 0 0 0,0 0 1 0 0,0 0-1 0 0,0-1 0 0 0,0 1 0 0 0,0 0 0 0 0,0-1 0 0 0,-1 1 0 0 0,1-1 0 0 0,0 1 0 0 0,-1-1 1 0 0,0 0-1 0 0,1 0 0 0 0,-1 0 0 0 0,0 0 0 0 0,0 0 0 0 0,1-3 0 0 0,5-8 36 0 0,-1-1-1 0 0,-1 0 0 0 0,6-21 1 0 0,-8 24-82 0 0,-2 11-31 0 0,-1-1 0 0 0,0 1 1 0 0,1-1-1 0 0,-1 0 1 0 0,0 1-1 0 0,0-1 0 0 0,0 0 1 0 0,1 1-1 0 0,-1-1 0 0 0,0 1 1 0 0,0-1-1 0 0,0 0 0 0 0,0 1 1 0 0,0-1-1 0 0,0 0 0 0 0,0 1 1 0 0,0-1-1 0 0,-1 0 1 0 0,1 1-1 0 0,0-1 0 0 0,0 1 1 0 0,0-1-1 0 0,-1 0 0 0 0,1 1 1 0 0,0-1-1 0 0,-1 1 0 0 0,1-1 1 0 0,0 1-1 0 0,-1-1 0 0 0,1 1 1 0 0,-1-1-1 0 0,1 1 1 0 0,-1-1-1 0 0,1 1 0 0 0,-1 0 1 0 0,1-1-1 0 0,-1 1 0 0 0,1 0 1 0 0,-1-1-1 0 0,0 1 0 0 0,1 0 1 0 0,-1 0-1 0 0,0-1 0 0 0,1 1 1 0 0,-1 0-1 0 0,0 0 1 0 0,-2 0-134 0 0,1 0 0 0 0,-1 0 0 0 0,1 0 0 0 0,-1 1 1 0 0,1-1-1 0 0,-1 1 0 0 0,1 0 0 0 0,-1-1 1 0 0,1 1-1 0 0,-4 2 0 0 0,3-1-242 0 0,-1-1 0 0 0,1 1-1 0 0,-1-1 1 0 0,1 1 0 0 0,-1-1 0 0 0,1-1-1 0 0,-1 1 1 0 0,0 0 0 0 0,-4-1 0 0 0,-11-3-9416 0 0,17 3 8288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8"/>
    </inkml:context>
    <inkml:brush xml:id="br0">
      <inkml:brushProperty name="width" value="0.05" units="cm"/>
      <inkml:brushProperty name="height" value="0.05" units="cm"/>
    </inkml:brush>
  </inkml:definitions>
  <inkml:trace contextRef="#ctx0" brushRef="#br0">151 204 2180 0 0,'-2'-1'1028'0'0,"1"2"-886"0"0,1-1 0 0 0,0 0 1 0 0,0 0-1 0 0,-1 0 1 0 0,1 0-1 0 0,0 0 1 0 0,0 0-1 0 0,-1 0 0 0 0,1 0 1 0 0,0 0-1 0 0,0-1 1 0 0,0 1-1 0 0,-1 0 1 0 0,1 0-1 0 0,0 0 0 0 0,0 0 1 0 0,-1 0-1 0 0,1 0 1 0 0,0 0-1 0 0,0 0 1 0 0,0-1-1 0 0,-1 1 0 0 0,1 0 1 0 0,0 0-1 0 0,0 0 1 0 0,0-1-1 0 0,0 1 1 0 0,-1 0-1 0 0,1 0 0 0 0,0 0 1 0 0,0-1-1 0 0,0 1 1 0 0,0 0-1 0 0,0 0 0 0 0,0 0 1 0 0,0-1-1 0 0,0 1 1 0 0,0 0-1 0 0,0 0 1 0 0,0-1-1 0 0,0 1 0 0 0,0 0 1 0 0,0 0-1 0 0,0-1 1 0 0,0 1-1 0 0,0 0 1 0 0,0 0-1 0 0,0-1 0 0 0,11-6 6940 0 0,-7 5-9145 0 0,0-1 2477 0 0,3 1 131 0 0,0 0 1 0 0,0 0 0 0 0,0 1-1 0 0,0-1 1 0 0,14 1-1 0 0,318 13 2902 0 0,-134-1-2954 0 0,-107-9-350 0 0,-96-2-169 0 0,1 0 18 0 0,42 3 51 0 0,-42-3-87 0 0,23 0 269 0 0,-24 0-10 0 0,5-39-13 0 0,-6 33-262 0 0,0 0 0 0 0,0-1-1 0 0,1 1 1 0 0,0 0 0 0 0,0 1-1 0 0,0-1 1 0 0,1 0 0 0 0,0 1-1 0 0,0-1 1 0 0,0 1 0 0 0,1 0-1 0 0,0 0 1 0 0,0 0 0 0 0,0 1-1 0 0,0-1 1 0 0,1 1 0 0 0,0 0-1 0 0,10-7 1 0 0,-8 8-4 0 0,0-1 0 0 0,0 1 0 0 0,1 1 1 0 0,-1 0-1 0 0,1 0 0 0 0,13-2 0 0 0,1 2-176 0 0,37 2-1 0 0,-54 0 152 0 0,0 1 1 0 0,0-1-1 0 0,0 1 1 0 0,0 1-1 0 0,0-1 1 0 0,0 1-1 0 0,0-1 1 0 0,-1 1-1 0 0,1 1 1 0 0,-1-1-1 0 0,1 1 1 0 0,-1-1-1 0 0,0 1 1 0 0,0 1-1 0 0,0-1 1 0 0,0 0-1 0 0,-1 1 1 0 0,1 0-1 0 0,-1 0 1 0 0,0 0-1 0 0,0 0 1 0 0,4 9-1 0 0,-6-9-167 0 0,0 1-1 0 0,0 0 0 0 0,0-1 0 0 0,0 1 0 0 0,-1 0 0 0 0,0 7 0 0 0,0-8 108 0 0,4 29 740 0 0,-2-39-555 0 0,-1 3-18 0 0,0 0 1 0 0,0 0 0 0 0,0 0-1 0 0,0 0 1 0 0,-1 0-1 0 0,1-1 1 0 0,-1-4-1 0 0,6-10 67 0 0,-1 7-14 0 0,-3 4-66 0 0,1-1-1 0 0,0 1 1 0 0,0 0-1 0 0,1 0 1 0 0,0 0-1 0 0,0 1 0 0 0,0 0 1 0 0,8-8-1 0 0,-10 11-57 0 0,1 0-1 0 0,0 0 1 0 0,0 1-1 0 0,0 0 1 0 0,0 0-1 0 0,0-1 0 0 0,0 2 1 0 0,1-1-1 0 0,-1 0 1 0 0,0 1-1 0 0,1-1 1 0 0,0 1-1 0 0,-1 0 1 0 0,1 0-1 0 0,0 1 1 0 0,0-1-1 0 0,-1 1 0 0 0,7 0 1 0 0,-6 0 15 0 0,0 1 0 0 0,-1 0 1 0 0,1-1-1 0 0,-1 2 0 0 0,1-1 1 0 0,-1 0-1 0 0,1 1 0 0 0,-1-1 0 0 0,0 1 1 0 0,0 0-1 0 0,1 0 0 0 0,-2 0 0 0 0,1 0 1 0 0,0 1-1 0 0,0-1 0 0 0,-1 1 0 0 0,4 4 1 0 0,2 4-110 0 0,-1-1 0 0 0,-1 1 1 0 0,8 17-1 0 0,-9-18 75 0 0,7 36 544 0 0,-11-44 409 0 0,17-6-619 0 0,-16 3-240 0 0,0 0-1 0 0,0-1 1 0 0,0 1 0 0 0,0-1-1 0 0,0 1 1 0 0,0-1-1 0 0,-1 0 1 0 0,1 0 0 0 0,0 1-1 0 0,-1-1 1 0 0,2-3-1 0 0,0 1 47 0 0,15-22 111 0 0,-15 21-234 0 0,0 0 1 0 0,0 0-1 0 0,1 0 0 0 0,0 0 0 0 0,-1 1 0 0 0,1 0 1 0 0,1-1-1 0 0,-1 2 0 0 0,1-1 0 0 0,-1 0 0 0 0,1 1 1 0 0,0 0-1 0 0,0 0 0 0 0,11-4 0 0 0,-13 6 13 0 0,0 1 0 0 0,0-1-1 0 0,0 1 1 0 0,1-1 0 0 0,-1 1 0 0 0,0 0-1 0 0,0 0 1 0 0,0 1 0 0 0,0-1-1 0 0,0 1 1 0 0,0-1 0 0 0,0 1-1 0 0,0 0 1 0 0,0 0 0 0 0,0 1 0 0 0,0-1-1 0 0,0 0 1 0 0,0 1 0 0 0,-1 0-1 0 0,1 0 1 0 0,4 4 0 0 0,3 3-132 0 0,-1 1-1 0 0,0 1 1 0 0,14 21 0 0 0,3 3-198 0 0,-25-34 491 0 0,-1 0-33 0 0,1 0-1 0 0,-1 0 1 0 0,1 0-1 0 0,0-1 1 0 0,-1 1 0 0 0,1 0-1 0 0,0-1 1 0 0,0 1-1 0 0,-1 0 1 0 0,1-1-1 0 0,0 1 1 0 0,0-1 0 0 0,0 1-1 0 0,0-1 1 0 0,0 0-1 0 0,0 1 1 0 0,0-1-1 0 0,0 0 1 0 0,1 1 0 0 0,1-5-54 0 0,0 1 1 0 0,0-1 0 0 0,0 1 0 0 0,-1-1 0 0 0,1 0 0 0 0,-1 0-1 0 0,0 0 1 0 0,0 0 0 0 0,2-8 0 0 0,-4 11-41 0 0,5-11 21 0 0,0-2-197 0 0,1 1 0 0 0,0-1 0 0 0,12-17 1 0 0,-16 28 106 0 0,0 0 0 0 0,0 0 1 0 0,0 0-1 0 0,0 1 1 0 0,1-1-1 0 0,-1 1 1 0 0,1-1-1 0 0,0 1 1 0 0,0 0-1 0 0,0 0 1 0 0,0 0-1 0 0,0 1 1 0 0,0-1-1 0 0,0 1 1 0 0,1-1-1 0 0,-1 1 1 0 0,0 0-1 0 0,1 0 1 0 0,-1 1-1 0 0,7-1 1 0 0,-4 1-12 0 0,1 0 0 0 0,-1 1 0 0 0,0 0 0 0 0,1 0 0 0 0,-1 1 0 0 0,0 0 1 0 0,0 0-1 0 0,0 0 0 0 0,0 1 0 0 0,-1 0 0 0 0,1 0 0 0 0,-1 1 0 0 0,1-1 0 0 0,-1 1 0 0 0,7 7 1 0 0,-8-7 40 0 0,0 1 1 0 0,0 0-1 0 0,-1-1 1 0 0,1 1 0 0 0,-1 0-1 0 0,-1 1 1 0 0,1-1 0 0 0,-1 0-1 0 0,2 7 1 0 0,12 47 452 0 0,-16-59-400 0 0,0 2 70 0 0,7 35 1342 0 0,-7-36-1311 0 0,1 0 0 0 0,-1-1 0 0 0,0 1-1 0 0,1 0 1 0 0,-1-1 0 0 0,1 1 0 0 0,-1-1-1 0 0,1 1 1 0 0,-1-1 0 0 0,1 1 0 0 0,-1-1-1 0 0,1 1 1 0 0,-1-1 0 0 0,1 0 0 0 0,0 1-1 0 0,-1-1 1 0 0,1 0 0 0 0,0 1 0 0 0,-1-1-1 0 0,1 0 1 0 0,0 0 0 0 0,-1 0-1 0 0,1 0 1 0 0,0 0 0 0 0,-1 1 0 0 0,1-1-1 0 0,0 0 1 0 0,0-1 0 0 0,-1 1 0 0 0,1 0-1 0 0,0 0 1 0 0,-1 0 0 0 0,2-1 0 0 0,32-9 272 0 0,-14 2-305 0 0,13 0-33 0 0,1 1 0 0 0,50-4 0 0 0,73 4 31 0 0,-43 4-2 0 0,-79 1-78 0 0,268-26 87 0 0,-255 23-362 0 0,-24 2 79 0 0,0 0 0 0 0,33-9 0 0 0,-46 8 111 0 0,1 1 1 0 0,0 1-1 0 0,0 0 0 0 0,-1 0 1 0 0,1 2-1 0 0,0-1 0 0 0,0 1 1 0 0,13 2-1 0 0,-23-1 26 0 0,5 9 86 0 0,-3-2-78 0 0,-2-4 37 0 0,-1-2-5 0 0,0 1-1 0 0,0 0 1 0 0,0 0-1 0 0,0 0 1 0 0,0 0-1 0 0,-1 0 1 0 0,1 0-1 0 0,-1 0 1 0 0,0 1-1 0 0,0-1 1 0 0,0 0-1 0 0,0 0 1 0 0,-1 0-1 0 0,0 4 1 0 0,-6 46 38 0 0,4-27-133 0 0,-2 31 0 0 0,2 4-20 0 0,3 296 210 0 0,8-244-43 0 0,-8-93-78 0 0,1 9-28 0 0,-6 48 1 0 0,-10-24 8 0 0,-5 6 49 0 0,19-53 63 0 0,0-4-28 0 0,-8 12-27 0 0,2 0 39 0 0,4-3 2154 0 0,19-18-2185 0 0,0 1 1 0 0,0 0-1 0 0,1 1 1 0 0,0 1 0 0 0,32-4-1 0 0,-47 7-78 0 0,-1 1-74 0 0,0 0 132 0 0,0 0-1 0 0,0 0 1 0 0,1-1-1 0 0,-1 1 0 0 0,0 0 1 0 0,0 0-1 0 0,0 1 1 0 0,0-1-1 0 0,0 0 0 0 0,0 0 1 0 0,0 0-1 0 0,0 1 1 0 0,0-1-1 0 0,0 0 0 0 0,0 1 1 0 0,0-1-1 0 0,0 1 1 0 0,0-1-1 0 0,-1 1 0 0 0,1 0 1 0 0,0-1-1 0 0,0 1 1 0 0,0 0-1 0 0,-1 0 0 0 0,1-1 1 0 0,0 1-1 0 0,-1 0 1 0 0,1 0-1 0 0,-1 0 0 0 0,1 0 1 0 0,-1 0-1 0 0,1 0 1 0 0,-1 0-1 0 0,0 0 0 0 0,1 0 1 0 0,-1 0-1 0 0,0 0 1 0 0,0 0-1 0 0,0 0 0 0 0,0 0 1 0 0,0 0-1 0 0,0 0 1 0 0,0 0-1 0 0,0 0 0 0 0,0 0 1 0 0,0 0-1 0 0,-1 0 1 0 0,0 2-1 0 0,1 0-34 0 0,-9 12-9 0 0,5-9 36 0 0,-1 0-1 0 0,0 0 0 0 0,0-1 0 0 0,-1 0 1 0 0,0 0-1 0 0,0 0 0 0 0,0-1 1 0 0,0 0-1 0 0,-1 0 0 0 0,-11 5 0 0 0,-4 4-69 0 0,-29 14 159 0 0,50-26-9 0 0,0-1-35 0 0,1 0 0 0 0,0 1 0 0 0,-1-1-1 0 0,1 0 1 0 0,0 0 0 0 0,0 1 0 0 0,-1-1 0 0 0,1 0 0 0 0,0 0 0 0 0,0 1 0 0 0,-1-1-1 0 0,1 0 1 0 0,0 1 0 0 0,0-1 0 0 0,0 0 0 0 0,0 1 0 0 0,0-1 0 0 0,-1 0 0 0 0,1 1-1 0 0,0-1 1 0 0,0 0 0 0 0,0 1 0 0 0,0-1 0 0 0,0 1 0 0 0,0-1 0 0 0,0 0 0 0 0,0 1 0 0 0,0-1-1 0 0,0 0 1 0 0,0 1 0 0 0,1-1 0 0 0,-1 0 0 0 0,0 1 0 0 0,0-1 0 0 0,0 0 0 0 0,0 1-1 0 0,1 0 1 0 0,-1 0 6 0 0,1 0-1 0 0,-1 0 1 0 0,1 1-1 0 0,0-1 1 0 0,-1 0-1 0 0,1 0 0 0 0,0 0 1 0 0,0 0-1 0 0,0 0 1 0 0,0 0-1 0 0,2 2 1 0 0,0 0-91 0 0,1 0 0 0 0,-1 1 0 0 0,1 0 0 0 0,-1-1 0 0 0,4 9 0 0 0,-6-11-12 0 0,0 1-36 0 0,-6 12-277 0 0,3-10 370 0 0,0-1 0 0 0,-1 0 0 0 0,1 0 0 0 0,-1 0 0 0 0,0-1 1 0 0,1 1-1 0 0,-1-1 0 0 0,-1 1 0 0 0,1-1 0 0 0,0 0 1 0 0,-1 0-1 0 0,1 0 0 0 0,-1-1 0 0 0,-4 2 0 0 0,-18 12-48 0 0,21-12 86 0 0,-19 18 39 0 0,23-20 113 0 0,2 3-106 0 0,0 0 0 0 0,0 0 0 0 0,0-1 0 0 0,1 1 0 0 0,-1 0 0 0 0,1-1 0 0 0,0 1 0 0 0,0-1 0 0 0,0 1 0 0 0,0-1 0 0 0,1 0 0 0 0,0 0 0 0 0,-1 0 0 0 0,1 0 0 0 0,6 4 0 0 0,19 24 31 0 0,-21-22-59 0 0,-3-4-95 0 0,0 1 0 0 0,0-1-1 0 0,-1 1 1 0 0,0 0 0 0 0,0 0 0 0 0,0 0-1 0 0,2 8 1 0 0,-4-13 60 0 0,0 1-1 0 0,-1 0 1 0 0,1-1-1 0 0,-1 1 1 0 0,1-1-1 0 0,-1 1 1 0 0,0 0-1 0 0,0-1 1 0 0,1 1-1 0 0,-1 0 1 0 0,0-1 0 0 0,0 1-1 0 0,-1 0 1 0 0,1 0-1 0 0,0-1 1 0 0,-1 1-1 0 0,1-1 1 0 0,0 1-1 0 0,-1 0 1 0 0,0-1-1 0 0,1 1 1 0 0,-1-1-1 0 0,0 1 1 0 0,0-1-1 0 0,0 0 1 0 0,0 1-1 0 0,0-1 1 0 0,0 0 0 0 0,-1 0-1 0 0,1 1 1 0 0,0-1-1 0 0,0 0 1 0 0,-2 1-1 0 0,-37 13-73 0 0,38-15 602 0 0,2 0-503 0 0,-1 0 0 0 0,1 0 0 0 0,0 0-1 0 0,-1 0 1 0 0,1 0 0 0 0,0 0 0 0 0,0 0-1 0 0,-1 0 1 0 0,1 0 0 0 0,0 0 0 0 0,-1 1 0 0 0,1-1-1 0 0,0 0 1 0 0,0 0 0 0 0,-1 0 0 0 0,1 0 0 0 0,0 0-1 0 0,0 1 1 0 0,-1-1 0 0 0,1 0 0 0 0,0 0-1 0 0,0 0 1 0 0,0 1 0 0 0,-1-1 0 0 0,1 0 0 0 0,0 0-1 0 0,0 1 1 0 0,0-1 0 0 0,0 0 0 0 0,0 0 0 0 0,0 1-1 0 0,-1-1 1 0 0,1 0 0 0 0,0 0 0 0 0,0 1-1 0 0,0-1 1 0 0,0 0 0 0 0,0 1 0 0 0,0-1 0 0 0,0 0-1 0 0,0 0 1 0 0,0 1 0 0 0,0-1 0 0 0,0 0 0 0 0,1 1-1 0 0,48 54-520 0 0,-48-54 303 0 0,0-1 132 0 0,-1 0 1 0 0,0 1-1 0 0,1-1 1 0 0,-1 0-1 0 0,0 0 1 0 0,1 1-1 0 0,-1-1 0 0 0,1 0 1 0 0,-1 1-1 0 0,0-1 1 0 0,0 0-1 0 0,1 1 1 0 0,-1-1-1 0 0,0 0 1 0 0,1 1-1 0 0,-1-1 0 0 0,0 1 1 0 0,0-1-1 0 0,0 0 1 0 0,0 1-1 0 0,1-1 1 0 0,-1 1-1 0 0,0-1 1 0 0,0 1-1 0 0,0-1 0 0 0,0 0 1 0 0,0 2-1 0 0,-3-1 32 0 0,0 0-1 0 0,0 0 0 0 0,0 0 0 0 0,0-1 1 0 0,0 1-1 0 0,-1-1 0 0 0,1 1 0 0 0,0-1 0 0 0,0 0 1 0 0,0-1-1 0 0,0 1 0 0 0,0 0 0 0 0,-4-2 1 0 0,4 2 65 0 0,-5-2 93 0 0,8 2-90 0 0,0 0 0 0 0,0 0-1 0 0,1 0 1 0 0,-1 0 0 0 0,0 0-1 0 0,0 0 1 0 0,0 0 0 0 0,0 1 0 0 0,0-1-1 0 0,0 0 1 0 0,0 0 0 0 0,0 0-1 0 0,0 0 1 0 0,0 0 0 0 0,0 0-1 0 0,1 0 1 0 0,-1 1 0 0 0,0-1-1 0 0,0 0 1 0 0,0 0 0 0 0,0 0 0 0 0,0 0-1 0 0,0 0 1 0 0,0 0 0 0 0,0 1-1 0 0,0-1 1 0 0,0 0 0 0 0,0 0-1 0 0,0 0 1 0 0,0 0 0 0 0,0 0 0 0 0,0 0-1 0 0,-1 1 1 0 0,1-1 0 0 0,0 0-1 0 0,0 0 1 0 0,0 0 0 0 0,0 0-1 0 0,0 0 1 0 0,0 0 0 0 0,0 0-1 0 0,0 1 1 0 0,0-1 0 0 0,0 0 0 0 0,0 0-1 0 0,-1 0 1 0 0,1 0 0 0 0,0 0-1 0 0,0 0 1 0 0,0 0 0 0 0,0 0-1 0 0,0 0 1 0 0,0 0 0 0 0,-1 0 0 0 0,1 0-1 0 0,0 0 1 0 0,0 0 0 0 0,0 0-1 0 0,0 0 1 0 0,0 0 0 0 0,0 0-1 0 0,-1 0 1 0 0,1 0 0 0 0,0 0-1 0 0,0 0 1 0 0,68 80 57 0 0,-66-76-134 0 0,-1-1 0 0 0,0 1 0 0 0,0-1 0 0 0,0 1 0 0 0,-1 0 0 0 0,1 0 0 0 0,-1-1 0 0 0,0 1 0 0 0,0 0 0 0 0,0 0 0 0 0,0 0 0 0 0,-1-1 0 0 0,1 1 0 0 0,-2 4 0 0 0,-1-2-2 0 0,0 0 0 0 0,-1 0 1 0 0,0 0-1 0 0,0 0 0 0 0,0-1 0 0 0,0 1 0 0 0,-1-1 1 0 0,0-1-1 0 0,0 1 0 0 0,-8 6 0 0 0,6-6 34 0 0,-37 23-109 0 0,42-27 139 0 0,0 1 176 0 0,-1 0 0 0 0,0 0-1 0 0,0 0 1 0 0,0 0 0 0 0,0 0-1 0 0,-6 2 1 0 0,8-4-183 0 0,0 0 0 0 0,0 0-1 0 0,1 0 1 0 0,-1 1 0 0 0,0-1 0 0 0,0 0-1 0 0,0 1 1 0 0,1-1 0 0 0,-1 1 0 0 0,0-1-1 0 0,0 1 1 0 0,1-1 0 0 0,-1 1 0 0 0,1-1-1 0 0,-1 1 1 0 0,0-1 0 0 0,1 1 0 0 0,-1 0-1 0 0,1 0 1 0 0,-1-1 0 0 0,0 2 0 0 0,7 11-8 0 0,-3-9-10 0 0,-2 0-14 0 0,0 1 0 0 0,0-1 0 0 0,0 1 0 0 0,0 0 0 0 0,-1-1 0 0 0,0 1 0 0 0,1 0 0 0 0,-3 8 0 0 0,-22 163-193 0 0,11-13 325 0 0,4-36 51 0 0,3-15-134 0 0,-1-8 9 0 0,2-70-33 0 0,4-31-40 0 0,2 0 67 0 0,-1 0-1 0 0,0 0 1 0 0,0 0-1 0 0,0 0 1 0 0,-1 1-1 0 0,1-1 1 0 0,-2 4-1 0 0,1 3 122 0 0,1-2-182 0 0,0-6 91 0 0,-1 0-146 0 0,0 5 54 0 0,0-5-16 0 0,-5 0-150 0 0,0 0 222 0 0,0-1-1 0 0,0 1 0 0 0,-1-1 1 0 0,1 0-1 0 0,0 0 1 0 0,-1-1-1 0 0,-6 0 1 0 0,-59-5 25 0 0,45 2-46 0 0,-207-5 21 0 0,106 6 323 0 0,-439 7 492 0 0,-67 13-210 0 0,406-18-401 0 0,-111 8-11 0 0,115 11-233 0 0,184-15-112 0 0,39-4 143 0 0,-30 5 134 0 0,23-5-98 0 0,6 1 473 0 0,0-2-463 0 0,1 1 0 0 0,-1-1 1 0 0,0 1-1 0 0,1-1 0 0 0,-1 1 0 0 0,1-1 0 0 0,-1 0 0 0 0,1 0 0 0 0,-1 1 1 0 0,1-1-1 0 0,-1 0 0 0 0,1 0 0 0 0,0-1 0 0 0,-1 1 0 0 0,1 0 0 0 0,0 0 1 0 0,0-1-1 0 0,0 1 0 0 0,0 0 0 0 0,0-1 0 0 0,0 1 0 0 0,1-1 0 0 0,-1 0 0 0 0,0 1 1 0 0,0-4-1 0 0,-3-8 56 0 0,0 0 0 0 0,-3-19 0 0 0,2 5-90 0 0,-3-6-84 0 0,3 1 1 0 0,0-2 0 0 0,1-57 0 0 0,-2-7-457 0 0,4 79 430 0 0,-9-141-457 0 0,11 42 231 0 0,4 78 260 0 0,-2-9-310 0 0,-2 49 352 0 0,0 0-1 0 0,0-1 1 0 0,0 1 0 0 0,0-1 0 0 0,-1 1-1 0 0,1 0 1 0 0,0-1 0 0 0,0 1-1 0 0,0 0 1 0 0,-1 0 0 0 0,1-1-1 0 0,0 1 1 0 0,0 0 0 0 0,-1 0-1 0 0,1-1 1 0 0,0 1 0 0 0,-1 0 0 0 0,1 0-1 0 0,0 0 1 0 0,-1-1 0 0 0,1 1-1 0 0,0 0 1 0 0,-1 0 0 0 0,1 0-1 0 0,0 0 1 0 0,-1 0 0 0 0,1 0-1 0 0,-1 0 1 0 0,1 0 0 0 0,0 0 0 0 0,-1 0-1 0 0,1 0 1 0 0,0 0 0 0 0,-1 0-1 0 0,1 0 1 0 0,-1 0 0 0 0,1 0-1 0 0,0 0 1 0 0,-1 0 0 0 0,-12 4-45 0 0,13-4 59 0 0,-3 1-55 0 0,0 0-2 0 0,-6 1 47 0 0,3 0-22 0 0,0-1 0 0 0,0 1 1 0 0,0-1-1 0 0,0-1 0 0 0,-12 1 0 0 0,-27-3-3 0 0,36 1 62 0 0,1 0 0 0 0,0 0 0 0 0,0 0 0 0 0,-1-1 0 0 0,1 0 0 0 0,0-1 0 0 0,0 0 0 0 0,1 0 0 0 0,-1-1 0 0 0,1 0 0 0 0,-1 0 0 0 0,-8-8 0 0 0,10 7 12 0 0,0-2 0 0 0,0 1 0 0 0,1 0 0 0 0,-1-1 0 0 0,2 0 0 0 0,-1-1 0 0 0,1 1 0 0 0,0-1 0 0 0,-6-15 0 0 0,10 19-83 0 0,0 0 0 0 0,-1 0 0 0 0,1 1 0 0 0,0-1 0 0 0,1 0 0 0 0,-1 0 0 0 0,1 1 0 0 0,0-1 0 0 0,-1 0 0 0 0,2 1 0 0 0,-1-1-1 0 0,0 1 1 0 0,1-1 0 0 0,-1 1 0 0 0,1 0 0 0 0,0 0 0 0 0,3-4 0 0 0,-2 2-61 0 0,1-1-72 0 0,0 1 1 0 0,1 0-1 0 0,-1 0 1 0 0,1 0-1 0 0,0 1 1 0 0,1-1-1 0 0,-1 1 0 0 0,1 1 1 0 0,0-1-1 0 0,12-5 1 0 0,-12 5 57 0 0,2 0-29 0 0,-1 1 23 0 0,0-1 1 0 0,0 1 0 0 0,0 0-1 0 0,1 1 1 0 0,7-2 0 0 0,-13 3 91 0 0,40-2-372 0 0,-39 4 404 0 0,10 4-41 0 0,-7-1-134 0 0,-9-2-295 0 0,-90-3 523 0 0,87 1 20 0 0,1 0 0 0 0,0 0 0 0 0,-1 0 0 0 0,1-1-1 0 0,0 0 1 0 0,0 0 0 0 0,0 0 0 0 0,0 0 0 0 0,0-1 0 0 0,0 0 0 0 0,0 0 0 0 0,0 0 0 0 0,1-1 0 0 0,-1 0-1 0 0,1 1 1 0 0,-1-2 0 0 0,1 1 0 0 0,0 0 0 0 0,0-1 0 0 0,1 0 0 0 0,-1 0 0 0 0,1 0 0 0 0,-3-4 0 0 0,4 5-84 0 0,1 0 0 0 0,0 1 0 0 0,0-1 0 0 0,0 0 0 0 0,1 0 1 0 0,-1 1-1 0 0,1-1 0 0 0,-1 0 0 0 0,1 0 0 0 0,0 0 0 0 0,0 0 1 0 0,0 0-1 0 0,0 0 0 0 0,1 1 0 0 0,-1-1 0 0 0,1 0 0 0 0,0 0 1 0 0,0 0-1 0 0,0 1 0 0 0,0-1 0 0 0,0 0 0 0 0,0 1 0 0 0,1-1 1 0 0,-1 1-1 0 0,1 0 0 0 0,2-3 0 0 0,3-5-244 0 0,1 1 0 0 0,0 0 0 0 0,0 0-1 0 0,1 1 1 0 0,11-8 0 0 0,-16 12 192 0 0,0 1-1 0 0,0 0 1 0 0,1 1 0 0 0,-1-1-1 0 0,1 1 1 0 0,-1 0-1 0 0,1 0 1 0 0,0 0 0 0 0,0 1-1 0 0,0-1 1 0 0,0 1 0 0 0,0 0-1 0 0,0 1 1 0 0,0-1-1 0 0,0 1 1 0 0,1 0 0 0 0,-1 0-1 0 0,0 1 1 0 0,0 0 0 0 0,7 1-1 0 0,-6-1 27 0 0,-3-1-30 0 0,0 0-1 0 0,0 1 1 0 0,0-1-1 0 0,0 1 1 0 0,0 0-1 0 0,0 0 1 0 0,0 0-1 0 0,3 2 1 0 0,-4-2 1 0 0,-2-1-6 0 0,-1 0 68 0 0,1 0 1 0 0,0 0-1 0 0,0 0 0 0 0,0 0 0 0 0,0 0 0 0 0,0 0 0 0 0,0 1 0 0 0,0-1 0 0 0,-1 0 1 0 0,1 0-1 0 0,0 0 0 0 0,0 0 0 0 0,0 0 0 0 0,0 0 0 0 0,0 1 0 0 0,0-1 0 0 0,0 0 1 0 0,0 0-1 0 0,0 0 0 0 0,0 0 0 0 0,0 1 0 0 0,0-1 0 0 0,0 0 0 0 0,0 0 0 0 0,0 0 1 0 0,0 0-1 0 0,0 0 0 0 0,0 1 0 0 0,0-1 0 0 0,0 0 0 0 0,0 0 0 0 0,0 0 0 0 0,0 0 1 0 0,0 0-1 0 0,0 1 0 0 0,0-1 0 0 0,0 0 0 0 0,0 0 0 0 0,0 0 0 0 0,1 0 1 0 0,-1 0-1 0 0,0 0 0 0 0,0 1 0 0 0,0-1 0 0 0,0 0 0 0 0,0 0 0 0 0,0 0 0 0 0,1 0 1 0 0,-1 0-1 0 0,0 0 0 0 0,0 0 0 0 0,0 0 0 0 0,0 0 0 0 0,0 0 0 0 0,1 0 0 0 0,-1 0 1 0 0,-13 9 347 0 0,12-8-435 0 0,-2 0 268 0 0,-2-2-116 0 0,-15-6 178 0 0,-1-2 1 0 0,2 0-1 0 0,-1-1 1 0 0,1-1-1 0 0,-26-19 1 0 0,41 27-189 0 0,0 0 1 0 0,0-1 0 0 0,1 0 0 0 0,-1 1 0 0 0,1-1-1 0 0,-1-1 1 0 0,1 1 0 0 0,1 0 0 0 0,-1-1-1 0 0,0 0 1 0 0,1 1 0 0 0,0-1 0 0 0,0 0 0 0 0,1 0-1 0 0,-1 0 1 0 0,1 0 0 0 0,0 0 0 0 0,1-1-1 0 0,-1-8 1 0 0,1 5-37 0 0,1 0-1 0 0,1-1 1 0 0,-1 1-1 0 0,1 0 1 0 0,1 1-1 0 0,4-13 0 0 0,-1 10-40 0 0,1 1-1 0 0,0 0 0 0 0,8-9 0 0 0,-1 2-68 0 0,-11 12 56 0 0,1 1-1 0 0,0-1 1 0 0,1 1 0 0 0,-1 0 0 0 0,1 0 0 0 0,0 0 0 0 0,0 0 0 0 0,0 1-1 0 0,0 0 1 0 0,9-4 0 0 0,-12 7-28 0 0,2 0-7 0 0,0-1 0 0 0,0 1 0 0 0,-1 0 1 0 0,1 1-1 0 0,0-1 0 0 0,0 1 0 0 0,5 1 1 0 0,11 15-650 0 0,-20-17 717 0 0,0 1 1 0 0,0-1-1 0 0,0 1 0 0 0,0-1 0 0 0,0 1 0 0 0,0 0 0 0 0,0-1 0 0 0,0 1 0 0 0,0-1 0 0 0,0 1 1 0 0,0-1-1 0 0,0 1 0 0 0,0-1 0 0 0,-1 1 0 0 0,1-1 0 0 0,0 1 0 0 0,0-1 0 0 0,-1 1 0 0 0,1-1 1 0 0,0 1-1 0 0,-1-1 0 0 0,1 1 0 0 0,0-1 0 0 0,-1 1 0 0 0,1-1 0 0 0,-1 0 0 0 0,1 1 0 0 0,0-1 1 0 0,-1 0-1 0 0,1 1 0 0 0,-1-1 0 0 0,0 0 0 0 0,-3 3 91 0 0,-27-12 242 0 0,21 5-277 0 0,0-1 0 0 0,0 0 1 0 0,1 0-1 0 0,-1-1 0 0 0,1 0 0 0 0,-10-9 0 0 0,-10-7 218 0 0,26 20-232 0 0,0-1-1 0 0,1 1 1 0 0,-1-1 0 0 0,1 0 0 0 0,-1 0 0 0 0,1 0 0 0 0,0 0 0 0 0,0-1 0 0 0,0 1 0 0 0,-1-5-1 0 0,1 6-32 0 0,1-16 69 0 0,2 13-48 0 0,-2 2-48 0 0,2 0 1 0 0,-1 0-1 0 0,0-1 1 0 0,1 1-1 0 0,-1 0 0 0 0,1 0 1 0 0,0 0-1 0 0,0 0 0 0 0,0 0 1 0 0,0 0-1 0 0,4-5 0 0 0,-1 2-72 0 0,1 1-1 0 0,-1 0 0 0 0,1 0 0 0 0,0 0 0 0 0,9-6 0 0 0,46-32-344 0 0,-29 17-210 0 0,-30 25 791 0 0,1 1-110 0 0,-1-1 0 0 0,0 1 0 0 0,0-1 1 0 0,0 1-1 0 0,0-1 0 0 0,0 0 0 0 0,0 1 1 0 0,0-1-1 0 0,0 0 0 0 0,0 0 0 0 0,0 0 1 0 0,-1 1-1 0 0,1-1 0 0 0,0 0 0 0 0,0 0 1 0 0,-1 0-1 0 0,1-1 0 0 0,-1 1 0 0 0,1 0 1 0 0,-1 0-1 0 0,1 0 0 0 0,-1 0 0 0 0,0 0 1 0 0,1-1-1 0 0,-1 1 0 0 0,0 0 0 0 0,0 0 1 0 0,0 0-1 0 0,0-1 0 0 0,0 1 0 0 0,0-1 1 0 0,-1-1 5 0 0,-5-10 84 0 0,0-20 14 0 0,1 13-175 0 0,0 0 0 0 0,2-1 0 0 0,1 1 0 0 0,0-1 0 0 0,1 0-1 0 0,2 0 1 0 0,3-34 0 0 0,7-6-114 0 0,29-138 84 0 0,3 23 557 0 0,-40 158-437 0 0,-1 0-1 0 0,-1-34 0 0 0,-1 50-60 0 0,0 0-180 0 0,0-6-410 0 0,2 3-4069 0 0,18-10-3105 0 0,-13 11 6136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8"/>
    </inkml:context>
    <inkml:brush xml:id="br0">
      <inkml:brushProperty name="width" value="0.05" units="cm"/>
      <inkml:brushProperty name="height" value="0.05" units="cm"/>
    </inkml:brush>
  </inkml:definitions>
  <inkml:trace contextRef="#ctx0" brushRef="#br0">31 0 1800 0 0,'0'0'14608'0'0,"-2"3"-14500"0"0,-1 1-79 0 0,-18 31 363 0 0,21-33-304 0 0,-3 13-102 0 0,3-14 36 0 0,0 0 1 0 0,-1 0-1 0 0,1 1 0 0 0,0-1 1 0 0,0 0-1 0 0,-1 0 0 0 0,1 0 1 0 0,0 0-1 0 0,0 0 0 0 0,0 0 1 0 0,1 0-1 0 0,-1 0 0 0 0,0 0 1 0 0,0 0-1 0 0,0 0 0 0 0,1 1 1 0 0,-1-1-1 0 0,1 1 0 0 0,1 0 4 0 0,1 0-1 0 0,-1 0 1 0 0,0-1-1 0 0,1 1 1 0 0,-1-1 0 0 0,1 0-1 0 0,-1 0 1 0 0,1 0-1 0 0,0 0 1 0 0,-1 0-1 0 0,1 0 1 0 0,0-1-1 0 0,4 1 1 0 0,37 5-23 0 0,-26-5-26 0 0,31 8 1 0 0,-44-8-7 0 0,0 0-1 0 0,-1 0 0 0 0,0 1 1 0 0,1 0-1 0 0,-1 0 0 0 0,0 0 1 0 0,0 0-1 0 0,0 1 1 0 0,0 0-1 0 0,0 0 0 0 0,5 5 1 0 0,-7-6 7 0 0,-1 0 1 0 0,0 0 0 0 0,1 0-1 0 0,-1 0 1 0 0,0 0 0 0 0,0 0-1 0 0,0 0 1 0 0,0 1 0 0 0,-1-1-1 0 0,1 0 1 0 0,-1 0 0 0 0,1 1-1 0 0,-1-1 1 0 0,0 0 0 0 0,0 1-1 0 0,0-1 1 0 0,0 0 0 0 0,0 1-1 0 0,-1 2 1 0 0,0 1 13 0 0,-1-1 0 0 0,0 1 1 0 0,0-1-1 0 0,0 0 0 0 0,0 0 0 0 0,-1 0 1 0 0,-5 7-1 0 0,3-5-146 0 0,0-1 0 0 0,0-1 0 0 0,-1 1 1 0 0,1-1-1 0 0,-1 0 0 0 0,0 0 0 0 0,-1 0 0 0 0,1-1 0 0 0,-1 0 1 0 0,0-1-1 0 0,0 1 0 0 0,-9 2 0 0 0,11-4-349 0 0,0-1 0 0 0,0 0 0 0 0,0 0 0 0 0,0 0 0 0 0,-1-1 0 0 0,1 0 0 0 0,0 0 0 0 0,-7 0 0 0 0,8-1-208 0 0,0 0 1 0 0,0 0-1 0 0,0 0 0 0 0,0 0 1 0 0,0-1-1 0 0,1 1 1 0 0,-1-1-1 0 0,0 0 1 0 0,1 0-1 0 0,0-1 0 0 0,-6-3 1 0 0,2-2-795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9"/>
    </inkml:context>
    <inkml:brush xml:id="br0">
      <inkml:brushProperty name="width" value="0.05" units="cm"/>
      <inkml:brushProperty name="height" value="0.05" units="cm"/>
    </inkml:brush>
  </inkml:definitions>
  <inkml:trace contextRef="#ctx0" brushRef="#br0">0 58 4840 0 0,'1'-3'1589'0'0,"-1"2"-1134"0"0,1-1 0 0 0,-1 1 0 0 0,1 0 0 0 0,-1-1 0 0 0,1 1 0 0 0,0 0 0 0 0,-1 0-1 0 0,1 0 1 0 0,0-1 0 0 0,0 1 0 0 0,0 0 0 0 0,0 0 0 0 0,0 0 0 0 0,0 0 0 0 0,0 1 0 0 0,0-1-1 0 0,0 0 1 0 0,2 0 0 0 0,32-13 3614 0 0,-16 11-3065 0 0,33-4 0 0 0,68 2-2463 0 0,-43 5-5020 0 0,-38-4-4058 0 0,-29 3 8947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0"/>
    </inkml:context>
    <inkml:brush xml:id="br0">
      <inkml:brushProperty name="width" value="0.05" units="cm"/>
      <inkml:brushProperty name="height" value="0.05" units="cm"/>
    </inkml:brush>
  </inkml:definitions>
  <inkml:trace contextRef="#ctx0" brushRef="#br0">4 25 2928 0 0,'0'0'13646'0'0,"0"-4"-13540"0"0,-3-13-25 0 0,3 13-120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1"/>
    </inkml:context>
    <inkml:brush xml:id="br0">
      <inkml:brushProperty name="width" value="0.05" units="cm"/>
      <inkml:brushProperty name="height" value="0.05" units="cm"/>
    </inkml:brush>
  </inkml:definitions>
  <inkml:trace contextRef="#ctx0" brushRef="#br0">1 1 2764 0 0,'0'0'14541'0'0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62"/>
    </inkml:context>
    <inkml:brush xml:id="br0">
      <inkml:brushProperty name="width" value="0.05" units="cm"/>
      <inkml:brushProperty name="height" value="0.05" units="cm"/>
    </inkml:brush>
  </inkml:definitions>
  <inkml:trace contextRef="#ctx0" brushRef="#br0">20 0 2232 0 0,'0'0'992'0'0,"-1"2"-99"0"0,-2 17 628 0 0,1 0 0 0 0,0 0 0 0 0,2 1 0 0 0,2 30 0 0 0,0 5-223 0 0,-1-31-861 0 0,-1 12-293 0 0,-3-14-490 0 0,3-17-262 0 0,-1-1 0 0 0,1 0 0 0 0,-1 1 0 0 0,0-1 0 0 0,0 0 0 0 0,-1 1 0 0 0,-3 7 0 0 0,4-11-32 0 0,0 2 33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4"/>
    </inkml:context>
    <inkml:brush xml:id="br0">
      <inkml:brushProperty name="width" value="0.05" units="cm"/>
      <inkml:brushProperty name="height" value="0.05" units="cm"/>
    </inkml:brush>
  </inkml:definitions>
  <inkml:trace contextRef="#ctx0" brushRef="#br0">0 0 2968 0 0,'0'0'13712'0'0,"1"4"-13181"0"0,1 13 121 0 0,2-1 1 0 0,7 22-1 0 0,6 22 290 0 0,-2 39-723 0 0,-13-88-875 0 0,-1-1 0 0 0,0 1 1 0 0,-1-1-1 0 0,-1 15 0 0 0,-4 3-8354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5"/>
    </inkml:context>
    <inkml:brush xml:id="br0">
      <inkml:brushProperty name="width" value="0.05" units="cm"/>
      <inkml:brushProperty name="height" value="0.05" units="cm"/>
    </inkml:brush>
  </inkml:definitions>
  <inkml:trace contextRef="#ctx0" brushRef="#br0">37 0 1328 0 0,'-4'5'461'0'0,"1"-1"0"0"0,-1 1 0 0 0,1 0 0 0 0,0 0 1 0 0,0 0-1 0 0,0 0 0 0 0,0 0 0 0 0,1 1 0 0 0,0-1 0 0 0,0 1 0 0 0,1 0 0 0 0,0-1 0 0 0,0 1 0 0 0,0 0 0 0 0,0 0 0 0 0,1 0 0 0 0,0 6 1 0 0,0 9 303 0 0,1 1 1 0 0,1-1 0 0 0,0 0 0 0 0,2 0 0 0 0,9 32 0 0 0,-1-12 823 0 0,-11-41-1556 0 0,-1 0 1 0 0,1 1-1 0 0,-1-1 1 0 0,1 1-1 0 0,-1-1 0 0 0,1 1 1 0 0,-1-1-1 0 0,1 0 0 0 0,-1 0 1 0 0,1 1-1 0 0,-1-1 0 0 0,1 0 1 0 0,0 0-1 0 0,-1 1 1 0 0,1-1-1 0 0,-1 0 0 0 0,1 0 1 0 0,0 0-1 0 0,-1 0 0 0 0,1 0 1 0 0,-1 0-1 0 0,1 0 0 0 0,0 0 1 0 0,1-1-1 0 0,17-3 385 0 0,-11-1-358 0 0,-1 0 1 0 0,1-1-1 0 0,-1 1 0 0 0,-1-1 0 0 0,1 0 0 0 0,-1-1 1 0 0,0 0-1 0 0,0 0 0 0 0,7-12 0 0 0,-4 5-151 0 0,-1-1 0 0 0,-1 1 0 0 0,0-1 0 0 0,8-26 0 0 0,-15 38 19 0 0,1 1 1 0 0,0-1 0 0 0,-1 1-1 0 0,1-1 1 0 0,-1 0-1 0 0,0 1 1 0 0,0-1-1 0 0,0 0 1 0 0,0 1-1 0 0,0-1 1 0 0,0 0-1 0 0,-1 1 1 0 0,0-1 0 0 0,1 1-1 0 0,-1-1 1 0 0,0 0-1 0 0,0 1 1 0 0,0 0-1 0 0,-1-1 1 0 0,1 1-1 0 0,-2-3 1 0 0,1 3-103 0 0,0 1 0 0 0,0-1-1 0 0,-1 0 1 0 0,1 1 0 0 0,0 0 0 0 0,-1-1 0 0 0,1 1-1 0 0,-1 0 1 0 0,1 0 0 0 0,-1 0 0 0 0,1 1 0 0 0,-1-1-1 0 0,0 1 1 0 0,0-1 0 0 0,1 1 0 0 0,-1 0 0 0 0,0 0-1 0 0,1 0 1 0 0,-1 0 0 0 0,0 1 0 0 0,1-1 0 0 0,-4 1-1 0 0,-25 7-1925 0 0,8-2-2366 0 0,21-6 2708 0 0,0 0 33 0 0,-8 1 222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6"/>
    </inkml:context>
    <inkml:brush xml:id="br0">
      <inkml:brushProperty name="width" value="0.05" units="cm"/>
      <inkml:brushProperty name="height" value="0.05" units="cm"/>
    </inkml:brush>
  </inkml:definitions>
  <inkml:trace contextRef="#ctx0" brushRef="#br0">0 234 3716 0 0,'0'0'7324'0'0,"1"-4"-6584"0"0,30-105 4804 0 0,-29 101-5458 0 0,0 0-1 0 0,1 1 0 0 0,0-1 0 0 0,0 1 1 0 0,1 0-1 0 0,0 0 0 0 0,1 0 1 0 0,-1 0-1 0 0,8-7 0 0 0,-8 10-150 0 0,0 0-1 0 0,0 1 0 0 0,1-1 1 0 0,-1 1-1 0 0,1 0 0 0 0,0 0 1 0 0,0 0-1 0 0,0 1 0 0 0,0-1 1 0 0,1 1-1 0 0,-1 1 1 0 0,1-1-1 0 0,7-1 0 0 0,-10 3-13 0 0,-1 0 0 0 0,1-1 0 0 0,0 1 1 0 0,0 0-1 0 0,0 1 0 0 0,0-1 0 0 0,0 0 0 0 0,0 1 0 0 0,0 0 0 0 0,0 0 0 0 0,0 0 0 0 0,-1 0 0 0 0,1 0 0 0 0,0 0 0 0 0,-1 1 0 0 0,1-1 0 0 0,-1 1 1 0 0,1 0-1 0 0,-1-1 0 0 0,0 1 0 0 0,1 0 0 0 0,-1 1 0 0 0,0-1 0 0 0,-1 0 0 0 0,1 1 0 0 0,0-1 0 0 0,-1 1 0 0 0,2 2 0 0 0,-2-3 45 0 0,-1 0 0 0 0,0 0 0 0 0,1 0 0 0 0,-1 0 0 0 0,0 0 0 0 0,0-1 0 0 0,0 1 0 0 0,-1 0 0 0 0,1 0 0 0 0,0 0 0 0 0,-1 0 0 0 0,1-1 0 0 0,-1 1 0 0 0,0 0 0 0 0,1 0 0 0 0,-1-1 0 0 0,0 1 0 0 0,-1 2 0 0 0,-2 3-118 0 0,-17 31 454 0 0,21-37-62 0 0,0-1-210 0 0,-1 1-1 0 0,1-1 0 0 0,0 0 0 0 0,-1 0 1 0 0,1 0-1 0 0,0 0 0 0 0,-1 1 1 0 0,1-1-1 0 0,0 0 0 0 0,0 0 0 0 0,-1 0 1 0 0,1 1-1 0 0,0-1 0 0 0,0 0 1 0 0,0 0-1 0 0,-1 1 0 0 0,1-1 0 0 0,0 0 1 0 0,0 1-1 0 0,0-1 0 0 0,0 0 1 0 0,0 1-1 0 0,-1-1 0 0 0,1 0 0 0 0,0 1 1 0 0,0-1-1 0 0,0 0 0 0 0,0 1 1 0 0,0-1-1 0 0,0 0 0 0 0,0 1 0 0 0,0-1 1 0 0,0 0-1 0 0,0 0 0 0 0,1 1 1 0 0,-1-1-1 0 0,0 0 0 0 0,0 1 0 0 0,0-1 1 0 0,0 0-1 0 0,0 1 0 0 0,0-1 0 0 0,1 0 1 0 0,-1 1-1 0 0,7 14 800 0 0,-7-14-940 0 0,4 4 297 0 0,0 0 1 0 0,0-1-1 0 0,1 1 1 0 0,0-1-1 0 0,0 0 1 0 0,0-1-1 0 0,0 1 1 0 0,0-1-1 0 0,1 0 1 0 0,-1 0-1 0 0,11 3 1 0 0,-4-2-83 0 0,0 0 0 0 0,1-1 0 0 0,-1 0 0 0 0,19 1 0 0 0,87-1-3779 0 0,-101-4-599 0 0,0-1 0 0 0,20-4 0 0 0,-36 5 2420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17.136"/>
    </inkml:context>
    <inkml:brush xml:id="br0">
      <inkml:brushProperty name="width" value="0.05" units="cm"/>
      <inkml:brushProperty name="height" value="0.05" units="cm"/>
    </inkml:brush>
  </inkml:definitions>
  <inkml:trace contextRef="#ctx0" brushRef="#br0">39 34 1144 0 0,'0'0'5735'0'0,"-7"2"-4781"0"0,-4 2-682 0 0,-9 3 8180 0 0,37-16-7649 0 0,1 2-1 0 0,0 0 1 0 0,1 1 0 0 0,-1 1 0 0 0,1 1-1 0 0,36-4 1 0 0,-52 8-514 0 0,1 1-205 0 0,12 4 0 0 0,-12-4-20 0 0,9 17 230 0 0,-12-14-289 0 0,-1 0 0 0 0,1-1-1 0 0,-1 1 1 0 0,0 0-1 0 0,0 0 1 0 0,-1 0 0 0 0,1 0-1 0 0,-1 0 1 0 0,0 0-1 0 0,0-1 1 0 0,0 1-1 0 0,-1 0 1 0 0,1-1 0 0 0,-1 1-1 0 0,0-1 1 0 0,0 1-1 0 0,0-1 1 0 0,0 0-1 0 0,-1 0 1 0 0,1 0 0 0 0,-1 0-1 0 0,0 0 1 0 0,1-1-1 0 0,-7 5 1 0 0,0 0-451 0 0,0 0 0 0 0,0 0 0 0 0,-1-1 0 0 0,0 0 0 0 0,0-1 0 0 0,-21 8 0 0 0,-14-3-5240 0 0,41-10 3386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7"/>
    </inkml:context>
    <inkml:brush xml:id="br0">
      <inkml:brushProperty name="width" value="0.05" units="cm"/>
      <inkml:brushProperty name="height" value="0.05" units="cm"/>
    </inkml:brush>
  </inkml:definitions>
  <inkml:trace contextRef="#ctx0" brushRef="#br0">129 1 1392 0 0,'0'0'12826'0'0,"-2"0"-13111"0"0,-53 5 228 0 0,53-5 16 0 0,-27 3-1868 0 0,20-2 959 0 0,3 0-1919 0 0,2-1 2258 0 0,-2 0-158 0 0,-2-1-3397 0 0,1 0 2637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0"/>
    </inkml:context>
    <inkml:brush xml:id="br0">
      <inkml:brushProperty name="width" value="0.05" units="cm"/>
      <inkml:brushProperty name="height" value="0.05" units="cm"/>
    </inkml:brush>
  </inkml:definitions>
  <inkml:trace contextRef="#ctx0" brushRef="#br0">195 4 1904 0 0,'-6'-4'12539'0'0,"7"30"-12303"0"0,-1-6-50 0 0,0 0 1 0 0,-1-1 0 0 0,0 1 0 0 0,-7 28 0 0 0,7-44-209 0 0,0 1 1 0 0,-1 0-1 0 0,0-1 0 0 0,1 0 1 0 0,-1 1-1 0 0,-1-1 0 0 0,1 0 1 0 0,-1 0-1 0 0,1 0 0 0 0,-1 0 0 0 0,-1 0 1 0 0,1-1-1 0 0,0 1 0 0 0,-1-1 1 0 0,1 0-1 0 0,-1 0 0 0 0,0 0 1 0 0,0-1-1 0 0,0 1 0 0 0,-1-1 0 0 0,1 0 1 0 0,-1 0-1 0 0,1 0 0 0 0,-6 0 1 0 0,7-1-271 0 0,-1 0 0 0 0,1-1 1 0 0,-1 0-1 0 0,1 0 1 0 0,-1 0-1 0 0,0 0 0 0 0,1 0 1 0 0,-1-1-1 0 0,1 0 1 0 0,-1 0-1 0 0,1 0 0 0 0,0 0 1 0 0,-5-2-1 0 0,5 2-413 0 0,0-1 0 0 0,0 0 0 0 0,-1 0 0 0 0,1 0 0 0 0,0 0 0 0 0,1-1-1 0 0,-1 1 1 0 0,0-1 0 0 0,1 0 0 0 0,-1 1 0 0 0,-3-7 0 0 0,0-2-974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1"/>
    </inkml:context>
    <inkml:brush xml:id="br0">
      <inkml:brushProperty name="width" value="0.05" units="cm"/>
      <inkml:brushProperty name="height" value="0.05" units="cm"/>
    </inkml:brush>
  </inkml:definitions>
  <inkml:trace contextRef="#ctx0" brushRef="#br0">0 83 3724 0 0,'18'-25'7727'0'0,"-12"16"-6817"0"0,-5 8-1088 0 0,17-18-3392 0 0,15-4-3043 0 0,-23 17 5073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2"/>
    </inkml:context>
    <inkml:brush xml:id="br0">
      <inkml:brushProperty name="width" value="0.05" units="cm"/>
      <inkml:brushProperty name="height" value="0.05" units="cm"/>
    </inkml:brush>
  </inkml:definitions>
  <inkml:trace contextRef="#ctx0" brushRef="#br0">0 1 1892 0 0,'0'0'1059'0'0,"4"3"-839"0"0,-2-1-93 0 0,1 0 1 0 0,-1 0-1 0 0,1 1 0 0 0,-1-1 0 0 0,0 1 1 0 0,0 0-1 0 0,0 0 0 0 0,-1-1 1 0 0,1 1-1 0 0,-1 0 0 0 0,0 1 1 0 0,1-1-1 0 0,-1 0 0 0 0,0 0 1 0 0,-1 0-1 0 0,1 1 0 0 0,0 5 1 0 0,6 63 1929 0 0,4 90 1120 0 0,-7-59-3904 0 0,0-79-2376 0 0,5-10-1963 0 0,-4-9 3477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22.353"/>
    </inkml:context>
    <inkml:brush xml:id="br0">
      <inkml:brushProperty name="width" value="0.05" units="cm"/>
      <inkml:brushProperty name="height" value="0.05" units="cm"/>
    </inkml:brush>
  </inkml:definitions>
  <inkml:trace contextRef="#ctx0" brushRef="#br0">0 305 2200 0 0,'37'-22'8867'0'0,"-24"10"-8018"0"0,-12 11-569 0 0,12-18 719 0 0,-12 15-930 0 0,0 1-1 0 0,0-1 0 0 0,0 0 0 0 0,-1 1 1 0 0,1-1-1 0 0,-1 0 0 0 0,0 1 1 0 0,0-1-1 0 0,0 0 0 0 0,0 0 1 0 0,-1 1-1 0 0,0-1 0 0 0,1 0 1 0 0,-2 1-1 0 0,1-1 0 0 0,-3-5 1 0 0,-1-1 21 0 0,1-1 0 0 0,-1 1 0 0 0,2-1 0 0 0,-1 1 0 0 0,2-1 0 0 0,-1 0 0 0 0,0-12 0 0 0,3 20-85 0 0,1 0 1 0 0,-1 0 0 0 0,1 0 0 0 0,-1 1 0 0 0,1-1-1 0 0,0 0 1 0 0,0 0 0 0 0,0 1 0 0 0,0-1-1 0 0,0 1 1 0 0,1-1 0 0 0,-1 1 0 0 0,1-1-1 0 0,0 1 1 0 0,0 0 0 0 0,0 0 0 0 0,0 0 0 0 0,0 0-1 0 0,0 0 1 0 0,0 0 0 0 0,5-2 0 0 0,-1 0-21 0 0,1 1 1 0 0,-1 0 0 0 0,1 0 0 0 0,0 0 0 0 0,0 1-1 0 0,1 0 1 0 0,6-1 0 0 0,5 0-10 0 0,0 1 0 0 0,0 1 0 0 0,0 0-1 0 0,25 3 1 0 0,-35-1-17 0 0,1 0-1 0 0,-1 1 1 0 0,0 0-1 0 0,0 1 1 0 0,0-1-1 0 0,0 2 1 0 0,0-1-1 0 0,-1 1 1 0 0,1 1-1 0 0,12 8 1 0 0,-18-10 21 0 0,-1-1 0 0 0,0 0 0 0 0,0 1 0 0 0,0-1 0 0 0,0 1 0 0 0,0 0 0 0 0,-1 0 0 0 0,1-1 0 0 0,-1 1 0 0 0,1 0 0 0 0,-1 0 0 0 0,0 0 0 0 0,0 1 0 0 0,-1-1 0 0 0,1 0 0 0 0,0 0 0 0 0,-1 0 0 0 0,0 1 0 0 0,0-1 0 0 0,0 0 0 0 0,0 0 0 0 0,-1 1 0 0 0,1-1 0 0 0,-2 5 0 0 0,0-2 24 0 0,0 1 1 0 0,0-1-1 0 0,0 1 1 0 0,-1-1 0 0 0,0 0-1 0 0,-1 0 1 0 0,1 0-1 0 0,-1-1 1 0 0,0 1 0 0 0,-8 8-1 0 0,10-12 169 0 0,1 0 0 0 0,-1 0 0 0 0,1 1 1 0 0,-1-1-1 0 0,1 1 0 0 0,0-1 0 0 0,0 1 0 0 0,0 0 0 0 0,0-1 0 0 0,0 1 0 0 0,1 0 0 0 0,-1 0 0 0 0,1-1 0 0 0,0 1 0 0 0,-1 0 0 0 0,1 0 0 0 0,1 0 1 0 0,0 5-1 0 0,2-5-37 0 0,0-1 0 0 0,0 1 1 0 0,0-1-1 0 0,0 0 1 0 0,0 0-1 0 0,1 0 1 0 0,-1 0-1 0 0,1-1 0 0 0,0 1 1 0 0,-1-1-1 0 0,7 2 1 0 0,-6-2 7 0 0,23 6 25 0 0,-1-1-1 0 0,1-1 0 0 0,0-1 1 0 0,1-1-1 0 0,41-2 1 0 0,12 1-2093 0 0,-68-1 980 0 0,64 1-13827 0 0,-73-2 13126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43.663"/>
    </inkml:context>
    <inkml:brush xml:id="br0">
      <inkml:brushProperty name="width" value="0.05" units="cm"/>
      <inkml:brushProperty name="height" value="0.05" units="cm"/>
    </inkml:brush>
  </inkml:definitions>
  <inkml:trace contextRef="#ctx0" brushRef="#br0">885 158 2628 0 0,'0'-21'3732'0'0,"0"-8"-1052"0"0,0 26-2090 0 0,-15-45 4558 0 0,13 45-5022 0 0,0 0-1 0 0,0 0 1 0 0,0 0-1 0 0,0 0 1 0 0,-1 0 0 0 0,1 0-1 0 0,-1 1 1 0 0,0 0-1 0 0,1-1 1 0 0,-1 1 0 0 0,0 0-1 0 0,0 0 1 0 0,-1 0 0 0 0,1 1-1 0 0,0-1 1 0 0,-1 1-1 0 0,1 0 1 0 0,0 0 0 0 0,-1 0-1 0 0,-6-1 1 0 0,-9-1 86 0 0,1 0 1 0 0,-32-1-1 0 0,3 2-135 0 0,0 3 0 0 0,0 2 0 0 0,0 2 0 0 0,0 1 0 0 0,0 3 1 0 0,-64 22-1 0 0,92-25-50 0 0,1 1 0 0 0,0 0 0 0 0,0 2 0 0 0,1 0 0 0 0,0 1 0 0 0,1 1 0 0 0,0 0 1 0 0,1 1-1 0 0,0 1 0 0 0,1 1 0 0 0,0 0 0 0 0,1 0 0 0 0,1 1 0 0 0,0 1 0 0 0,1 0 0 0 0,1 1 1 0 0,1 0-1 0 0,-9 20 0 0 0,8-8-5 0 0,2 1 1 0 0,1 1 0 0 0,1-1-1 0 0,1 1 1 0 0,2 0-1 0 0,1 0 1 0 0,2 0 0 0 0,1 1-1 0 0,1-1 1 0 0,2 0 0 0 0,1-1-1 0 0,1 1 1 0 0,2-1-1 0 0,13 36 1 0 0,-17-56-12 0 0,1 1 0 0 0,0-1 0 0 0,0 0 0 0 0,1 0 0 0 0,0 0 0 0 0,1-1 0 0 0,0 0 0 0 0,0-1 0 0 0,1 1-1 0 0,0-1 1 0 0,1-1 0 0 0,18 13 0 0 0,-13-11 3 0 0,0-1-1 0 0,1-1 0 0 0,1 0 1 0 0,-1-1-1 0 0,1-1 0 0 0,0-1 1 0 0,0 0-1 0 0,20 2 1 0 0,-2-3 137 0 0,1-1-1 0 0,-1-2 1 0 0,1-1 0 0 0,-1-2 0 0 0,1-2 0 0 0,-1-1 0 0 0,64-19 0 0 0,-75 16-51 0 0,1-1-1 0 0,-1-2 1 0 0,0 0 0 0 0,-1-1-1 0 0,-1-1 1 0 0,27-23 0 0 0,-16 10-35 0 0,-2-1 1 0 0,-2-2 0 0 0,30-38 0 0 0,-40 44-18 0 0,-2 0-1 0 0,-1 0 1 0 0,0-2 0 0 0,-2 0-1 0 0,12-35 1 0 0,-20 50-48 0 0,-2 0-1 0 0,0 0 1 0 0,0 0-1 0 0,-1-1 1 0 0,0 1-1 0 0,-1-1 1 0 0,0 0-1 0 0,-1 1 1 0 0,0-1-1 0 0,-1 0 1 0 0,0 1-1 0 0,-1-1 1 0 0,-1 1-1 0 0,1 0 1 0 0,-2-1 0 0 0,-4-9-1 0 0,-1 1-40 0 0,-1 1 0 0 0,-1 0 0 0 0,-1 1 0 0 0,-1 0 1 0 0,0 1-1 0 0,-1 1 0 0 0,-1 0 0 0 0,0 1 0 0 0,-1 0 0 0 0,-1 2 0 0 0,0-1 0 0 0,-1 2 0 0 0,0 1 1 0 0,-31-15-1 0 0,34 20-48 0 0,-1 0 0 0 0,1 1 0 0 0,-1 1 0 0 0,0 0 0 0 0,0 2 0 0 0,0 0 0 0 0,0 0 1 0 0,0 1-1 0 0,-30 3 0 0 0,-2 4-1431 0 0,-89 24-1 0 0,136-30 1485 0 0,-41 8-4880 0 0,13-2-1965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44.495"/>
    </inkml:context>
    <inkml:brush xml:id="br0">
      <inkml:brushProperty name="width" value="0.05" units="cm"/>
      <inkml:brushProperty name="height" value="0.05" units="cm"/>
    </inkml:brush>
  </inkml:definitions>
  <inkml:trace contextRef="#ctx0" brushRef="#br0">93 206 1308 0 0,'0'0'10494'0'0,"-6"-2"-9849"0"0,-2 0 48 0 0,0-1-1 0 0,1 0 1 0 0,0 0-1 0 0,0-1 1 0 0,-9-5-1 0 0,15 8 156 0 0,-2-1-525 0 0,0 0-1 0 0,0-1 1 0 0,0 1-1 0 0,0 0 1 0 0,0-1-1 0 0,1 0 1 0 0,-1 0-1 0 0,1 0 1 0 0,0 0 0 0 0,0 0-1 0 0,-2-4 1 0 0,12-25 522 0 0,-7 29-680 0 0,3-4-83 0 0,0-1-1 0 0,1 2 0 0 0,-1-1 0 0 0,1 0 1 0 0,8-7-1 0 0,-9 10-86 0 0,0 1 0 0 0,0-1 0 0 0,0 1 0 0 0,1 1 0 0 0,-1-1 0 0 0,1 0 0 0 0,0 1 0 0 0,-1 0 0 0 0,1 0 0 0 0,0 0 0 0 0,0 1 1 0 0,10-2-1 0 0,-12 3-6 0 0,0-1 0 0 0,1 1 0 0 0,-1 0 0 0 0,0 0-1 0 0,0 1 1 0 0,0-1 0 0 0,0 1 0 0 0,0-1 0 0 0,0 1 0 0 0,0 0 0 0 0,0 0 0 0 0,0 0 0 0 0,0 1 0 0 0,0-1 0 0 0,0 1 0 0 0,-1 0 0 0 0,1-1 0 0 0,-1 1 0 0 0,1 0 0 0 0,-1 0 0 0 0,0 1 0 0 0,0-1 0 0 0,3 5 0 0 0,10 8-23 0 0,-13-13 22 0 0,0-1 1 0 0,0 1 0 0 0,-1 0-1 0 0,1 0 1 0 0,0 0 0 0 0,-1 0 0 0 0,1 0-1 0 0,-1 0 1 0 0,1 0 0 0 0,-1 0-1 0 0,0 1 1 0 0,0-1 0 0 0,0 1-1 0 0,0-1 1 0 0,0 5 0 0 0,30 37 107 0 0,-30-44-94 0 0,0 1 0 0 0,-1 0 0 0 0,1 0 0 0 0,0-1 0 0 0,0 1 0 0 0,0-1 0 0 0,0 1 0 0 0,1-1 0 0 0,-1 1-1 0 0,0-1 1 0 0,0 0 0 0 0,0 1 0 0 0,0-1 0 0 0,0 0 0 0 0,1 0 0 0 0,-1 0 0 0 0,0 0 0 0 0,0 0 0 0 0,0 0 0 0 0,0 0-1 0 0,1 0 1 0 0,-1 0 0 0 0,1-1 0 0 0,37-16 33 0 0,-26 8-14 0 0,0 0-1 0 0,0-1 1 0 0,11-11-1 0 0,28-21-1915 0 0,-21 18-6102 0 0,-21 13 759 0 0,-4-5 2282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46.269"/>
    </inkml:context>
    <inkml:brush xml:id="br0">
      <inkml:brushProperty name="width" value="0.05" units="cm"/>
      <inkml:brushProperty name="height" value="0.05" units="cm"/>
    </inkml:brush>
  </inkml:definitions>
  <inkml:trace contextRef="#ctx0" brushRef="#br0">1 4 3020 0 0,'0'0'7442'0'0,"15"-4"2867"0"0,-10 41-10174 0 0,7 99 334 0 0,-5-22-247 0 0,1 43 28 0 0,-8-128-388 0 0,0-27 129 0 0,0 27-240 0 0,0-17-2198 0 0,0-3 1877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46.855"/>
    </inkml:context>
    <inkml:brush xml:id="br0">
      <inkml:brushProperty name="width" value="0.05" units="cm"/>
      <inkml:brushProperty name="height" value="0.05" units="cm"/>
    </inkml:brush>
  </inkml:definitions>
  <inkml:trace contextRef="#ctx0" brushRef="#br0">247 0 2548 0 0,'0'0'3077'0'0,"-3"9"-2131"0"0,-7 14 571 0 0,0 0 0 0 0,-26 38 0 0 0,-102 154 3646 0 0,98-150-3222 0 0,38-63-1549 0 0,-5 4-27 0 0,7-3 25 0 0,7-3 2056 0 0,52-13-2177 0 0,-19 3 72 0 0,46-5 1 0 0,-74 14-496 0 0,0 0 1 0 0,0 1 0 0 0,0 0 0 0 0,0 1-1 0 0,0 0 1 0 0,0 1 0 0 0,0 0 0 0 0,18 7-1 0 0,-2 9-3780 0 0,-21-10-1499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47.535"/>
    </inkml:context>
    <inkml:brush xml:id="br0">
      <inkml:brushProperty name="width" value="0.05" units="cm"/>
      <inkml:brushProperty name="height" value="0.05" units="cm"/>
    </inkml:brush>
  </inkml:definitions>
  <inkml:trace contextRef="#ctx0" brushRef="#br0">0 106 2088 0 0,'0'0'6683'0'0,"0"9"-6234"0"0,0 27 71 0 0,1-30-277 0 0,0 0 1 0 0,0-1 0 0 0,1 1 0 0 0,0-1 0 0 0,0 1 0 0 0,0-1 0 0 0,0 0 0 0 0,1 0 0 0 0,0 0 0 0 0,0 0 0 0 0,6 7-1 0 0,7 5 1134 0 0,34 30-1 0 0,-35-34-872 0 0,-12-11-434 0 0,1 0-1 0 0,-1 0 1 0 0,1-1-1 0 0,0 1 0 0 0,0-1 1 0 0,-1 0-1 0 0,1 0 1 0 0,0 0-1 0 0,0-1 0 0 0,0 1 1 0 0,0-1-1 0 0,0 0 0 0 0,5 0 1 0 0,-5-1 48 0 0,1 1 37 0 0,4-2-94 0 0,-1 1-1 0 0,1-1 0 0 0,-1-1 1 0 0,0 0-1 0 0,0 0 1 0 0,0 0-1 0 0,0-1 1 0 0,-1 0-1 0 0,15-10 0 0 0,-17 10-23 0 0,-1 0 1 0 0,1 0-1 0 0,-1 0 0 0 0,0 0 0 0 0,0-1 0 0 0,0 0 1 0 0,0 1-1 0 0,-1-1 0 0 0,0-1 0 0 0,0 1 0 0 0,0 0 0 0 0,-1-1 1 0 0,0 0-1 0 0,0 1 0 0 0,1-8 0 0 0,-3 6-23 0 0,0 0-1 0 0,-1 0 1 0 0,0 0-1 0 0,0 0 1 0 0,-1 0 0 0 0,0 0-1 0 0,0 0 1 0 0,-1 0 0 0 0,1 1-1 0 0,-2-1 1 0 0,1 1-1 0 0,-1 0 1 0 0,0 0 0 0 0,0 0-1 0 0,0 1 1 0 0,-9-9-1 0 0,5 6-50 0 0,-1 1 0 0 0,1 1 0 0 0,-1 0 0 0 0,-1 0 0 0 0,1 0 0 0 0,-1 1 0 0 0,0 1 0 0 0,0 0 0 0 0,0 0 0 0 0,-1 1 0 0 0,1 0 0 0 0,-1 1 0 0 0,0 0 0 0 0,0 1 0 0 0,-12 0 0 0 0,19 1 7 0 0,0 1 27 0 0,2 0-5 0 0,0 0-24 0 0,0-1 1 0 0,0 1-1 0 0,0 0 0 0 0,0 0 0 0 0,0 0 0 0 0,0 0 0 0 0,0 0 1 0 0,0 0-1 0 0,0 1 0 0 0,1-1 0 0 0,-1 0 0 0 0,0 1 0 0 0,1 0 1 0 0,-1-1-1 0 0,1 1 0 0 0,0 0 0 0 0,0 0 0 0 0,-1 0 0 0 0,1-1 1 0 0,0 1-1 0 0,1 0 0 0 0,-1 1 0 0 0,0-1 0 0 0,0 0 0 0 0,1 0 1 0 0,0 0-1 0 0,-1 0 0 0 0,1 0 0 0 0,0 3 0 0 0,-5 27-1603 0 0,4-29 799 0 0,1 13-888 0 0,0-8-2328 0 0,0 6 2486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27.470"/>
    </inkml:context>
    <inkml:brush xml:id="br0">
      <inkml:brushProperty name="width" value="0.05" units="cm"/>
      <inkml:brushProperty name="height" value="0.05" units="cm"/>
    </inkml:brush>
  </inkml:definitions>
  <inkml:trace contextRef="#ctx0" brushRef="#br0">16 3148 1668 0 0,'0'0'9117'0'0,"-4"0"-8800"0"0,-7-2 1589 0 0,19 0 4238 0 0,13 0 612 0 0,-10 1-6155 0 0,-8 1-2905 0 0,7-1 2429 0 0,15 1 87 0 0,25-9 142 0 0,-47 8-306 0 0,1 0 0 0 0,99-20 186 0 0,-100 21-152 0 0,8 0-99 0 0,-1-1 0 0 0,1 0 0 0 0,-1-1 0 0 0,19-4 0 0 0,-3 0 178 0 0,298-44 234 0 0,-236 39-370 0 0,17-3 312 0 0,144 0-1 0 0,44 0-218 0 0,54 13 483 0 0,-9 2-240 0 0,55 0-251 0 0,-265 5-102 0 0,125 5 172 0 0,86 7-138 0 0,-94-3-97 0 0,96 0 169 0 0,-333-14-126 0 0,201 9-120 0 0,-205-10 137 0 0,1 0-48 0 0,91 2-228 0 0,-23 0 277 0 0,108 3-342 0 0,26 3-56 0 0,-204-8 382 0 0,2 0-7 0 0,80 2-90 0 0,-82-2 132 0 0,24 0-117 0 0,52 5 128 0 0,-75-5-32 0 0,0 1-20 0 0,0 0 21 0 0,1 0 0 0 0,-1 0 0 0 0,0-1 1 0 0,0 0-1 0 0,1 0 0 0 0,-1 0 0 0 0,7-2 0 0 0,5-4 2791 0 0,-4-6-2696 0 0,0 1 0 0 0,0 0 0 0 0,1 0 0 0 0,1 1 0 0 0,20-11 0 0 0,175-102-291 0 0,-87 54-124 0 0,309-146-545 0 0,-32 62 713 0 0,-318 125 54 0 0,27-9-272 0 0,160-60-608 0 0,-123 33 63 0 0,-96 42 320 0 0,65-39 0 0 0,-26 4-51 0 0,-87 56 589 0 0,6-3-40 0 0,0-1 0 0 0,0 1 1 0 0,0-1-1 0 0,-1-1 0 0 0,0 0 1 0 0,6-6-1 0 0,40-28-71 0 0,-51 39 131 0 0,-14-11-503 0 0,12 10 534 0 0,0 0 0 0 0,0 0 1 0 0,-1 1-1 0 0,1-1 1 0 0,-1 1-1 0 0,1-1 0 0 0,-1 1 1 0 0,1 0-1 0 0,-1 0 0 0 0,0-1 1 0 0,-3 0-1 0 0,5 1 190 0 0,-21-9-203 0 0,11 3 1543 0 0,12 1 2646 0 0,59-13-3923 0 0,107-18 1 0 0,-77 19-140 0 0,81-15-157 0 0,2 8 0 0 0,198-4 0 0 0,80 25 140 0 0,-314 4-92 0 0,594 4-146 0 0,258-8-264 0 0,-780 0 429 0 0,115 3 225 0 0,-7 3-246 0 0,-194-2 137 0 0,433 3 101 0 0,22 0-74 0 0,-391 2-170 0 0,-95-3-109 0 0,-89-2 78 0 0,1 0 55 0 0,56 0-81 0 0,-58 0 33 0 0,2 0-8 0 0,63 0 145 0 0,-63 0-107 0 0,-1 0 4 0 0,30 0-20 0 0,-30 0 86 0 0,0 0-15 0 0,156 10-39 0 0,478 17-68 0 0,-279-23-687 0 0,-249-10 544 0 0,-106 6 135 0 0,2 0 51 0 0,146-5-68 0 0,-148 5 51 0 0,15 1 93 0 0,0 0 0 0 0,0-1 0 0 0,1-1 0 0 0,25-5-1 0 0,-6 1 481 0 0,53 0 0 0 0,-88 5-553 0 0,3 0-46 0 0,1-1 22 0 0,-1 1-1 0 0,0-1 0 0 0,0 0 0 0 0,1-1 0 0 0,6-2 0 0 0,313-177-2343 0 0,-201 118 1863 0 0,116-63-108 0 0,-17-33 342 0 0,-225 159 275 0 0,209-141-154 0 0,-5 3-188 0 0,21-8-539 0 0,-69 35 359 0 0,122-49 148 0 0,-232 135 322 0 0,-44 24 21 0 0,1 1 24 0 0,0-1 0 0 0,0 0 0 0 0,0 0 0 0 0,0 0 0 0 0,-1 0-1 0 0,1-1 1 0 0,-1 1 0 0 0,1-1 0 0 0,-1 0 0 0 0,1 1 0 0 0,2-4 0 0 0,1 0-119 0 0,-5 4 82 0 0,51-38 346 0 0,-36 26-421 0 0,-8 3 19 0 0,-8 9 99 0 0,0 1 0 0 0,0 0 1 0 0,0 0-1 0 0,0 0 0 0 0,0 0 1 0 0,0 0-1 0 0,0-1 0 0 0,0 1 0 0 0,0 0 1 0 0,0 0-1 0 0,0 0 0 0 0,0-1 1 0 0,0 1-1 0 0,0 0 0 0 0,0 0 0 0 0,0 0 1 0 0,0 0-1 0 0,0-1 0 0 0,0 1 1 0 0,0 0-1 0 0,0 0 0 0 0,0 0 0 0 0,0 0 1 0 0,0-1-1 0 0,0 1 0 0 0,0 0 1 0 0,-1 0-1 0 0,1 0 0 0 0,0 0 0 0 0,0 0 1 0 0,0-1-1 0 0,0 1 0 0 0,0 0 1 0 0,0 0-1 0 0,-1 0 0 0 0,1 0 0 0 0,0 0 1 0 0,0 0-1 0 0,0 0 0 0 0,0 0 1 0 0,-1 0-1 0 0,1 0 0 0 0,0-1 0 0 0,0 1 1 0 0,0 0-1 0 0,0 0 0 0 0,-1 0 0 0 0,-23-4 81 0 0,18 3 281 0 0,-10-3 1103 0 0,9-1-234 0 0,10 2 251 0 0,27 0-1426 0 0,-22 2 127 0 0,-4 2-107 0 0,36-1 214 0 0,-37-1-232 0 0,2 2-10 0 0,15 0-15 0 0,26 3 73 0 0,-1-1 1 0 0,59-6-1 0 0,43-8-229 0 0,-20-5 22 0 0,-57-8 159 0 0,-17 11 45 0 0,-50 13-88 0 0,0-1-45 0 0,41-9-51 0 0,-39 10 95 0 0,-1-1-19 0 0,0 1 22 0 0,19-2-12 0 0,-1-1 1 0 0,27-8 0 0 0,-45 10 41 0 0,-2 1-40 0 0,22-1 62 0 0,8-5-116 0 0,59-13 10 0 0,112-14 30 0 0,0 9 0 0 0,259 2 0 0 0,210-12-200 0 0,-545 17 370 0 0,168-43-1 0 0,-179 33-192 0 0,313-55-343 0 0,-386 77 490 0 0,29-4-4 0 0,-69 9-160 0 0,3-2 50 0 0,0 1-1 0 0,1 0 0 0 0,-1 1 0 0 0,0-1 0 0 0,1 1 1 0 0,-1 0-1 0 0,8 1 0 0 0,-7 0 7 0 0,64 2-67 0 0,-67-3 86 0 0,45 1 139 0 0,-6 3-211 0 0,74-3 1 0 0,43 3 151 0 0,169 43-433 0 0,-167-21 508 0 0,363 23-376 0 0,-375-39 237 0 0,207-2 1 0 0,-249-9-261 0 0,145 3 41 0 0,263-4 169 0 0,-137 9 229 0 0,-90 2-397 0 0,-100-5-74 0 0,95-2-74 0 0,-214 0 247 0 0,-28-1-2102 0 0,-14-2-3897 0 0,-29 7 4255 0 0,2 7 800 0 0,-7-3-6615 0 0,3-8 7078 0 0,0 0 0 0 0,1 1 0 0 0,0-1 0 0 0,-1 0 0 0 0,1 1 1 0 0,0 0-1 0 0,0 0 0 0 0,0-1 0 0 0,1 1 0 0 0,-1 0 0 0 0,1 0 0 0 0,-2 4 0 0 0,-1 6-842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57.182"/>
    </inkml:context>
    <inkml:brush xml:id="br0">
      <inkml:brushProperty name="width" value="0.05" units="cm"/>
      <inkml:brushProperty name="height" value="0.05" units="cm"/>
    </inkml:brush>
  </inkml:definitions>
  <inkml:trace contextRef="#ctx0" brushRef="#br0">251 1922 744 0 0,'-18'1'19275'0'0,"15"-8"-19000"0"0,-1 0 0 0 0,1 0 0 0 0,1-1 0 0 0,0 1 0 0 0,0-1 0 0 0,0 1 0 0 0,1-1 0 0 0,0 0-1 0 0,1 0 1 0 0,-1 0 0 0 0,2-9 0 0 0,-4-33 72 0 0,-52-508 310 0 0,40 363-1191 0 0,6 59-203 0 0,9 133 672 0 0,0-28-216 0 0,0 28 261 0 0,-2-2 3 0 0,0-1 0 0 0,1 0-1 0 0,-1 1 1 0 0,1-1-1 0 0,1 0 1 0 0,-1-11-1 0 0,-2-5-109 0 0,2 21 143 0 0,1 0 0 0 0,-1 0 0 0 0,1 0 0 0 0,0 0 0 0 0,-1 0 0 0 0,1 0 0 0 0,0 0 0 0 0,0 0 0 0 0,0 0 0 0 0,0 0 0 0 0,0 0-1 0 0,0 0 1 0 0,0 0 0 0 0,0 0 0 0 0,0 0 0 0 0,1 0 0 0 0,-1 0 0 0 0,0 0 0 0 0,1 0 0 0 0,-1 0 0 0 0,0 0 0 0 0,1 0 0 0 0,-1 0 0 0 0,1 0 0 0 0,0 0 0 0 0,-1 0 0 0 0,2-1 0 0 0,1 1-71 0 0,3 1 12 0 0,72 7 147 0 0,2-6 152 0 0,114-14 0 0 0,28-2-75 0 0,239 25-423 0 0,-387-8 44 0 0,9 1-313 0 0,-80-3 461 0 0,-3 0-96 0 0,1 0 169 0 0,-1 1-1 0 0,1-1 0 0 0,-1 0 0 0 0,1 0 0 0 0,-1 0 0 0 0,1 0 0 0 0,-1 0 0 0 0,1 0 0 0 0,0 0 1 0 0,-1 0-1 0 0,1 0 0 0 0,-1 0 0 0 0,1 0 0 0 0,-1-1 0 0 0,0 1 0 0 0,1 0 0 0 0,-1 0 0 0 0,1 0 0 0 0,-1-1 1 0 0,1 1-1 0 0,-1 0 0 0 0,1 0 0 0 0,-1-1 0 0 0,0 1 0 0 0,1 0 0 0 0,-1-1 0 0 0,0 1 0 0 0,1-1 0 0 0,-1 1 1 0 0,0 0-1 0 0,1-1 0 0 0,-1 1 0 0 0,0-1 0 0 0,0 1 0 0 0,0-1 0 0 0,1 1 0 0 0,-1-1 0 0 0,0 0 0 0 0,-8-21 2 0 0,6 15-3 0 0,0 0 0 0 0,1 1 0 0 0,-1-1 0 0 0,2 0 0 0 0,-1 0 0 0 0,1 0 0 0 0,0 1 0 0 0,1-1 0 0 0,-1 0 0 0 0,4-12 0 0 0,0-19 102 0 0,9-15-110 0 0,-5 30 50 0 0,-7 18-68 0 0,0 0 0 0 0,0 1 0 0 0,1-1 0 0 0,0 1-1 0 0,0-1 1 0 0,0 1 0 0 0,1 0 0 0 0,5-8 0 0 0,-5 8 2 0 0,-2 2 173 0 0,3 3-188 0 0,0 0 0 0 0,-1-1 1 0 0,1 1-1 0 0,0 1 1 0 0,-1-1-1 0 0,1 0 1 0 0,-1 1-1 0 0,0 0 1 0 0,1 0-1 0 0,-1 0 1 0 0,0 0-1 0 0,0 0 1 0 0,0 1-1 0 0,-1-1 1 0 0,4 4-1 0 0,45 56-109 0 0,-19-23-38 0 0,109 133 49 0 0,-140-170 231 0 0,5 5-47 0 0,-6-7-56 0 0,0 1 1 0 0,0-1 0 0 0,0 0 0 0 0,1 0-1 0 0,-1 0 1 0 0,0 0 0 0 0,0 0 0 0 0,0 1-1 0 0,0-1 1 0 0,0 0 0 0 0,1 0 0 0 0,-1 0-1 0 0,0 0 1 0 0,0 0 0 0 0,0 0 0 0 0,0 0-1 0 0,1 0 1 0 0,-1 0 0 0 0,0 1 0 0 0,0-1-1 0 0,0 0 1 0 0,0 0 0 0 0,1 0 0 0 0,-1 0-1 0 0,0 0 1 0 0,0 0 0 0 0,0 0 0 0 0,1 0 0 0 0,-1 0-1 0 0,0 0 1 0 0,0 0 0 0 0,0-1 0 0 0,0 1-1 0 0,1 0 1 0 0,-1 0 0 0 0,0 0 0 0 0,0 0-1 0 0,0 0 1 0 0,0 0 0 0 0,1 0 0 0 0,-1 0-1 0 0,0 0 1 0 0,0-1 0 0 0,0 1 0 0 0,0 0-1 0 0,0 0 1 0 0,1 0 0 0 0,-1 0 0 0 0,0-1-1 0 0,0 1 1 0 0,0 0 0 0 0,0 0 0 0 0,0 0-1 0 0,0 0 1 0 0,0-1 0 0 0,0 1 0 0 0,0 0-1 0 0,0 0 1 0 0,0-1 0 0 0,3-6 23 0 0,-1 1-5 0 0,-1 1 0 0 0,1 0 1 0 0,-2-1-1 0 0,1 1 0 0 0,0-1 1 0 0,-1 1-1 0 0,0-1 0 0 0,0 0 1 0 0,-1 1-1 0 0,-1-8 1 0 0,2-14-53 0 0,0-1 0 0 0,2 1 0 0 0,1 0 0 0 0,1 0 0 0 0,1 1 0 0 0,2-1 0 0 0,9-26 0 0 0,-15 52 5 0 0,-1 0 0 0 0,0 0 0 0 0,0 0 0 0 0,1 0 0 0 0,-1 0 0 0 0,0 0 0 0 0,1 0-1 0 0,-1 1 1 0 0,1-1 0 0 0,0 0 0 0 0,-1 0 0 0 0,1 0 0 0 0,-1 1 0 0 0,1-1 0 0 0,0 0 0 0 0,0 0 0 0 0,-1 1 0 0 0,1-1-1 0 0,0 1 1 0 0,0-1 0 0 0,0 1 0 0 0,0-1 0 0 0,0 1 0 0 0,0 0 0 0 0,0-1 0 0 0,0 1 0 0 0,0 0 0 0 0,0 0 0 0 0,0-1-1 0 0,0 1 1 0 0,1 0 0 0 0,0 0-7 0 0,1 0-71 0 0,3 3 151 0 0,1 3-103 0 0,0-1 0 0 0,0 1-1 0 0,0 0 1 0 0,0 1 0 0 0,-1 0 0 0 0,0 0 0 0 0,-1 0 0 0 0,6 10-1 0 0,34 70-195 0 0,-16-27 64 0 0,-21-43 157 0 0,-8-15 94 0 0,1 0 0 0 0,-1 0 0 0 0,1 0 1 0 0,-1 0-1 0 0,1 0 0 0 0,0-1 0 0 0,0 1 0 0 0,0 0 0 0 0,0 0 0 0 0,0-1 0 0 0,0 1 0 0 0,1-1 0 0 0,-1 1 0 0 0,0-1 0 0 0,1 1 0 0 0,-1-1 0 0 0,1 0 0 0 0,0 0 0 0 0,-1 0 0 0 0,1 0 0 0 0,3 2 0 0 0,-2-8 39 0 0,32-66 34 0 0,-25 47-487 0 0,1 0 0 0 0,24-37 0 0 0,-34 61 314 0 0,-1-1-1 0 0,0 0 0 0 0,1 1 1 0 0,-1-1-1 0 0,1 1 0 0 0,-1-1 1 0 0,1 1-1 0 0,-1-1 1 0 0,1 1-1 0 0,-1 0 0 0 0,1-1 1 0 0,-1 1-1 0 0,1 0 0 0 0,0-1 1 0 0,-1 1-1 0 0,1 0 1 0 0,0 0-1 0 0,-1-1 0 0 0,1 1 1 0 0,0 0-1 0 0,-1 0 0 0 0,1 0 1 0 0,0 0-1 0 0,-1 0 1 0 0,1 0-1 0 0,0 0 0 0 0,-1 0 1 0 0,1 0-1 0 0,0 0 0 0 0,-1 0 1 0 0,1 1-1 0 0,0-1 1 0 0,-1 0-1 0 0,1 0 0 0 0,-1 1 1 0 0,1-1-1 0 0,0 0 0 0 0,0 1 1 0 0,7 5-39 0 0,-1 0 0 0 0,0 0 1 0 0,0 1-1 0 0,0-1 1 0 0,-1 2-1 0 0,0-1 0 0 0,-1 0 1 0 0,1 1-1 0 0,-1 0 0 0 0,-1 1 1 0 0,0-1-1 0 0,4 10 0 0 0,8 23-109 0 0,-13-29 357 0 0,1-1 0 0 0,1 1 0 0 0,0-1 0 0 0,1-1 1 0 0,10 16-1 0 0,-15-24 274 0 0,6-1-91 0 0,-7-1-346 0 0,0 0 0 0 0,1 1 0 0 0,-1-1 0 0 0,1 0 0 0 0,-1 1 0 0 0,0-1 0 0 0,1 0 0 0 0,-1 0 0 0 0,1 1 0 0 0,-1-1 0 0 0,1 0 0 0 0,-1 0 0 0 0,1 0 0 0 0,-1 0 0 0 0,1 1 0 0 0,-1-1 0 0 0,1 0 0 0 0,-1 0 0 0 0,1 0 0 0 0,-1 0 0 0 0,1-1 0 0 0,0 1 0 0 0,-1 0 0 0 0,1 0 1 0 0,-1 0-1 0 0,1 0 0 0 0,-1 0 0 0 0,1-1 0 0 0,-1 1 0 0 0,0 0 0 0 0,1 0 0 0 0,-1-1 0 0 0,1 1 0 0 0,0-1 0 0 0,15-12 77 0 0,-1 0 1 0 0,-1-2 0 0 0,0 0 0 0 0,0 0 0 0 0,11-19-1 0 0,-11 14-191 0 0,2 0 0 0 0,0 2-1 0 0,36-32 1 0 0,-48 47 67 0 0,0 1-1 0 0,0 0 1 0 0,1 0 0 0 0,-1 1 0 0 0,0-1-1 0 0,1 1 1 0 0,0 0 0 0 0,-1 0 0 0 0,1 0-1 0 0,0 1 1 0 0,-1-1 0 0 0,9 2 0 0 0,61 7-214 0 0,-57-5 183 0 0,105 24-157 0 0,-119-26 252 0 0,-1 1 20 0 0,31 25 420 0 0,-32-25-352 0 0,28 37 4669 0 0,-28-37-4715 0 0,0-1 0 0 0,0 0 0 0 0,0 0 0 0 0,0 1 0 0 0,0-1 0 0 0,0 0 0 0 0,0 0 0 0 0,1 0 0 0 0,-1 0 0 0 0,0 0 0 0 0,0-1 0 0 0,1 1 0 0 0,-1 0-1 0 0,3 0 1 0 0,-2 0 100 0 0,6-3-186 0 0,94-28 234 0 0,23-8-325 0 0,251-41 0 0 0,-203 58-235 0 0,382-23-67 0 0,-305 50 275 0 0,-246-6 257 0 0,-1 0-32 0 0,9 1-85 0 0,56-1 837 0 0,-64 1-749 0 0,3-1-108 0 0,-6 0 21 0 0,0 1 0 0 0,0-1 1 0 0,0 1-1 0 0,0-1 0 0 0,0 0 0 0 0,1 1 0 0 0,-1-1 1 0 0,0 0-1 0 0,0 0 0 0 0,0 0 0 0 0,0 0 1 0 0,0 0-1 0 0,0 0 0 0 0,1 0 0 0 0,-1 0 1 0 0,0-1-1 0 0,0 1 0 0 0,0 0 0 0 0,0-1 1 0 0,0 1-1 0 0,0 0 0 0 0,0-1 0 0 0,0 1 0 0 0,0-1 1 0 0,0 0-1 0 0,0 1 0 0 0,0-1 0 0 0,0 0 1 0 0,-1 0-1 0 0,1 0 0 0 0,0 1 0 0 0,0-1 1 0 0,-1 0-1 0 0,1 0 0 0 0,0 0 0 0 0,-1 0 1 0 0,1 0-1 0 0,-1 0 0 0 0,1-1 0 0 0,-1-5-8 0 0,6-43 102 0 0,-6 46-134 0 0,1 0 1 0 0,0 1 0 0 0,0-1 0 0 0,1 0 0 0 0,-1 0 0 0 0,1 1 0 0 0,0-1 0 0 0,3-5 0 0 0,6-14-159 0 0,-9 21 129 0 0,-1 0 1 0 0,0 0 0 0 0,0 0 0 0 0,1 0 0 0 0,0 0 0 0 0,-1 0 0 0 0,1 0 0 0 0,0 1 0 0 0,0-1 0 0 0,0 0 0 0 0,0 1 0 0 0,0 0 0 0 0,0-1 0 0 0,0 1 0 0 0,0 0-1 0 0,1 0 1 0 0,-1 0 0 0 0,0 0 0 0 0,1 1 0 0 0,-1-1 0 0 0,0 1 0 0 0,1-1 0 0 0,-1 1 0 0 0,1 0 0 0 0,-1 0 0 0 0,1 0 0 0 0,-1 0 0 0 0,1 1 0 0 0,-1-1 0 0 0,1 0-1 0 0,2 2 1 0 0,6 4-75 0 0,0 1-1 0 0,0 1 0 0 0,-1 0 0 0 0,0 0 1 0 0,0 1-1 0 0,-1 0 0 0 0,0 0 1 0 0,-1 1-1 0 0,0 1 0 0 0,0-1 0 0 0,-1 1 1 0 0,9 19-1 0 0,-12-21 32 0 0,0 0 0 0 0,1 0 0 0 0,0-1 0 0 0,8 11 0 0 0,-11-17 115 0 0,-2-2-9 0 0,0 0-1 0 0,1-1 1 0 0,-1 1 0 0 0,0 0-1 0 0,0 0 1 0 0,0 0-1 0 0,0 0 1 0 0,1-1 0 0 0,-1 1-1 0 0,0 0 1 0 0,0 0 0 0 0,0 0-1 0 0,1 0 1 0 0,-1 0-1 0 0,0 0 1 0 0,0 0 0 0 0,1 0-1 0 0,-1 0 1 0 0,0-1 0 0 0,0 1-1 0 0,1 0 1 0 0,-1 0-1 0 0,0 0 1 0 0,0 0 0 0 0,0 0-1 0 0,1 0 1 0 0,-1 1-1 0 0,0-1 1 0 0,0 0 0 0 0,1 0-1 0 0,-1 0 1 0 0,0 0 0 0 0,0 0-1 0 0,1 0 1 0 0,-1 0-1 0 0,0 0 1 0 0,0 0 0 0 0,0 1-1 0 0,1-1 1 0 0,-1 0 0 0 0,0 0-1 0 0,0 0 1 0 0,0 0-1 0 0,0 1 1 0 0,0-1 0 0 0,1 0-1 0 0,-1 0 1 0 0,0 1-1 0 0,0-1 1 0 0,0 0 0 0 0,0 0-1 0 0,0 0 1 0 0,0 1 0 0 0,0-1-1 0 0,0 0 1 0 0,15-23 50 0 0,-8 10-109 0 0,0 1 0 0 0,1-1-1 0 0,0 2 1 0 0,1-1 0 0 0,15-14-1 0 0,-22 23 10 0 0,1 1 1 0 0,0-1-1 0 0,0 1 0 0 0,0 0 0 0 0,1 0 0 0 0,-1 0 1 0 0,1 1-1 0 0,-1-1 0 0 0,1 1 0 0 0,-1-1 0 0 0,1 1 1 0 0,0 1-1 0 0,-1-1 0 0 0,1 0 0 0 0,0 1 0 0 0,0 0 1 0 0,-1 0-1 0 0,1 0 0 0 0,0 0 0 0 0,0 0 0 0 0,0 1 1 0 0,-1 0-1 0 0,1 0 0 0 0,0 0 0 0 0,5 2 0 0 0,-7-2 9 0 0,0 1-1 0 0,1-1 0 0 0,-1 0 1 0 0,0 1-1 0 0,0 0 1 0 0,0-1-1 0 0,-1 1 0 0 0,1 0 1 0 0,0 0-1 0 0,-1 0 0 0 0,1 0 1 0 0,-1 0-1 0 0,0 0 0 0 0,1 0 1 0 0,-1 1-1 0 0,0-1 0 0 0,0 0 1 0 0,-1 1-1 0 0,1-1 1 0 0,0 4-1 0 0,3 47-372 0 0,-4-47 336 0 0,0-3 30 0 0,-4 16-133 0 0,4-19 221 0 0,-1 1 1 0 0,1-1-1 0 0,0 1 0 0 0,0-1 1 0 0,0 0-1 0 0,0 1 0 0 0,0-1 1 0 0,0 1-1 0 0,0-1 0 0 0,0 0 1 0 0,0 1-1 0 0,0-1 0 0 0,0 1 1 0 0,0-1-1 0 0,0 1 1 0 0,0-1-1 0 0,0 0 0 0 0,0 1 1 0 0,0-1-1 0 0,0 1 0 0 0,1-1 1 0 0,-1 0-1 0 0,0 1 0 0 0,0-1 1 0 0,0 0-1 0 0,1 1 0 0 0,-1-1 1 0 0,0 0-1 0 0,1 1 0 0 0,-1-1 1 0 0,0 0-1 0 0,0 1 0 0 0,1-1 1 0 0,-1 0-1 0 0,1 0 0 0 0,-1 0 1 0 0,0 1-1 0 0,1-1 0 0 0,-1 0 1 0 0,1 0-1 0 0,0 0 0 0 0,15-9-76 0 0,0 0-1 0 0,-1-2 0 0 0,16-13 1 0 0,-28 21-53 0 0,0 1 1 0 0,1 0 0 0 0,-1 1-1 0 0,0-1 1 0 0,1 0-1 0 0,-1 1 1 0 0,1 0 0 0 0,-1 0-1 0 0,1 0 1 0 0,0 0 0 0 0,-1 0-1 0 0,1 1 1 0 0,5-1-1 0 0,-6 1-104 0 0,2 2 19 0 0,-1-1 122 0 0,-1 0 0 0 0,1 1-1 0 0,-1-1 1 0 0,1 1 0 0 0,-1 0 0 0 0,0 0 0 0 0,0 0 0 0 0,0 0-1 0 0,0 1 1 0 0,0-1 0 0 0,-1 1 0 0 0,1-1 0 0 0,-1 1-1 0 0,0 0 1 0 0,1 0 0 0 0,-1 0 0 0 0,-1 1 0 0 0,1-1-1 0 0,0 0 1 0 0,-1 1 0 0 0,2 5 0 0 0,-2-6-88 0 0,4 5 54 0 0,-5-7 112 0 0,0 0-1 0 0,0-1 0 0 0,0 1 1 0 0,0 0-1 0 0,0-1 0 0 0,0 1 0 0 0,1 0 1 0 0,-1 0-1 0 0,0-1 0 0 0,1 1 1 0 0,-1-1-1 0 0,0 1 0 0 0,1 0 1 0 0,-1-1-1 0 0,1 1 0 0 0,-1-1 0 0 0,1 1 1 0 0,-1-1-1 0 0,1 1 0 0 0,-1-1 1 0 0,1 1-1 0 0,-1-1 0 0 0,1 1 1 0 0,0-1-1 0 0,-1 0 0 0 0,1 1 0 0 0,0-1 1 0 0,-1 0-1 0 0,1 0 0 0 0,0 0 1 0 0,0 1-1 0 0,13-10 32 0 0,-1-1 1 0 0,0 0-1 0 0,-1-1 1 0 0,0 0-1 0 0,0 0 1 0 0,-1-2-1 0 0,10-15 0 0 0,34-33 80 0 0,-53 58-175 0 0,1 1 0 0 0,-1-1 0 0 0,1 1 0 0 0,0 0 0 0 0,-1 0 0 0 0,1 0 0 0 0,0 0 0 0 0,0 0 0 0 0,1 1 1 0 0,-1 0-1 0 0,0-1 0 0 0,0 1 0 0 0,1 0 0 0 0,-1 1 0 0 0,1-1 0 0 0,-1 1 0 0 0,0-1 0 0 0,1 1 0 0 0,6 0 0 0 0,-6 1-9 0 0,0 1-1 0 0,1-1 0 0 0,-1 1 1 0 0,0-1-1 0 0,0 1 0 0 0,0 0 1 0 0,0 1-1 0 0,0-1 0 0 0,0 1 1 0 0,-1 0-1 0 0,1-1 0 0 0,-1 2 1 0 0,4 3-1 0 0,2 4-46 0 0,0 0 0 0 0,-1 0 0 0 0,-1 1-1 0 0,0 0 1 0 0,0 1 0 0 0,-1-1 0 0 0,-1 1 0 0 0,6 20 0 0 0,-11-31 148 0 0,18 57 1715 0 0,-18-56-290 0 0,0-2-1351 0 0,0 0 1 0 0,0 0 0 0 0,1 1 0 0 0,-1-1 0 0 0,0 0-1 0 0,1 0 1 0 0,-1 0 0 0 0,0 1 0 0 0,1-1 0 0 0,-1 0-1 0 0,1 0 1 0 0,0 0 0 0 0,-1 0 0 0 0,1 0 0 0 0,0 0-1 0 0,0 0 1 0 0,-1 0 0 0 0,1 0 0 0 0,0 0 0 0 0,0-1-1 0 0,0 1 1 0 0,0 0 0 0 0,0-1 0 0 0,0 1 0 0 0,0 0-1 0 0,1-1 1 0 0,-1 1 0 0 0,0-1 0 0 0,0 0 0 0 0,0 1-1 0 0,1-1 1 0 0,-1 0 0 0 0,0 0 0 0 0,0 0 0 0 0,1 0-1 0 0,-1 0 1 0 0,1 0 0 0 0,59-7-624 0 0,-37 3 913 0 0,761-80-557 0 0,-10 48-2241 0 0,-564 45 1161 0 0,-207-9 1144 0 0,0 0 41 0 0,-1 0 0 0 0,0 0-1 0 0,1 0 1 0 0,-1 0-1 0 0,1 0 1 0 0,-1 1 0 0 0,0 0-1 0 0,5 1 1 0 0,-3-1-60 0 0,-1 0-1 0 0,0 0 1 0 0,0 0-1 0 0,1 0 1 0 0,-1-1-1 0 0,0 0 1 0 0,1 0-1 0 0,-1 0 1 0 0,6-1 0 0 0,-10-5 110 0 0,0 1 0 0 0,-1-1 0 0 0,0 0 1 0 0,1 0-1 0 0,-2 1 0 0 0,1-1 0 0 0,-3-5 1 0 0,4 10-44 0 0,-8-25 133 0 0,1-1-1 0 0,1 0 1 0 0,1 0 0 0 0,-1-36-1 0 0,5 50-225 0 0,2 1 1 0 0,0-1-1 0 0,0 1 0 0 0,1-1 1 0 0,0 1-1 0 0,1 0 0 0 0,1 0 1 0 0,0 0-1 0 0,0 1 0 0 0,1-1 1 0 0,8-12-1 0 0,-12 22 59 0 0,1-1 1 0 0,-1 1-1 0 0,1 0 1 0 0,0 0-1 0 0,0 0 1 0 0,0 0-1 0 0,0 0 0 0 0,0 0 1 0 0,0 0-1 0 0,1 1 1 0 0,-1-1-1 0 0,0 1 1 0 0,1-1-1 0 0,-1 1 1 0 0,1 0-1 0 0,0 0 1 0 0,-1 0-1 0 0,1 1 0 0 0,0-1 1 0 0,0 1-1 0 0,-1-1 1 0 0,1 1-1 0 0,0 0 1 0 0,0 0-1 0 0,0 0 1 0 0,-1 0-1 0 0,1 1 1 0 0,0-1-1 0 0,0 1 0 0 0,4 1 1 0 0,-1 0-26 0 0,1 1 0 0 0,-1-1 0 0 0,0 1 1 0 0,0 1-1 0 0,0-1 0 0 0,0 1 0 0 0,-1 0 0 0 0,1 0 1 0 0,-1 1-1 0 0,0 0 0 0 0,4 5 0 0 0,-2-1-25 0 0,0 1 0 0 0,-1 0-1 0 0,-1 0 1 0 0,6 14-1 0 0,8 14 96 0 0,-18-35-14 0 0,0 0-41 0 0,3 7 21 0 0,-4-9 51 0 0,0 0 0 0 0,0-1 0 0 0,0 1 0 0 0,1-1 0 0 0,-1 1 0 0 0,0-1 0 0 0,0 1 0 0 0,1-1 0 0 0,-1 1 0 0 0,0-1 0 0 0,1 1 0 0 0,-1-1 0 0 0,1 1 0 0 0,-1-1 0 0 0,1 0 0 0 0,-1 1 0 0 0,1-1 0 0 0,-1 0 0 0 0,1 1 0 0 0,-1-1 0 0 0,1 0 0 0 0,-1 0 0 0 0,1 1 0 0 0,-1-1 0 0 0,1 0 0 0 0,-1 0 0 0 0,1 0 0 0 0,0 0 0 0 0,-1 0 0 0 0,1 0 0 0 0,-1 0 0 0 0,1 0 0 0 0,0 0 0 0 0,-1 0 0 0 0,1 0 1 0 0,-1 0-1 0 0,1 0 0 0 0,-1 0 0 0 0,1-1 0 0 0,0 1 0 0 0,19-12 279 0 0,-18 10-356 0 0,8-6 64 0 0,0 0 1 0 0,-1-1 0 0 0,-1 0 0 0 0,1-1 0 0 0,-1 0 0 0 0,-1 0-1 0 0,8-14 1 0 0,-6 10-44 0 0,0 1 0 0 0,21-24 0 0 0,-27 34-36 0 0,0 0 0 0 0,0 0 0 0 0,0 0 0 0 0,1 0 0 0 0,-1 0 0 0 0,1 1 0 0 0,0-1 0 0 0,-1 1 0 0 0,1 0 0 0 0,0 0 0 0 0,0 1 0 0 0,7-2 0 0 0,-9 3 55 0 0,1 0 0 0 0,-1 0-1 0 0,1 1 1 0 0,-1-1 0 0 0,1 1 0 0 0,-1-1 0 0 0,0 1-1 0 0,1 0 1 0 0,-1 0 0 0 0,0 0 0 0 0,0 1 0 0 0,1-1 0 0 0,-1 0-1 0 0,0 1 1 0 0,0-1 0 0 0,0 1 0 0 0,-1 0 0 0 0,1 0 0 0 0,0 0-1 0 0,-1 0 1 0 0,1 0 0 0 0,1 3 0 0 0,8 10-101 0 0,-1 1 0 0 0,-1 0 1 0 0,0 1-1 0 0,11 32 0 0 0,2 4 57 0 0,-21-50 148 0 0,-1-1 0 0 0,1 0-1 0 0,0 0 1 0 0,1 0-1 0 0,-1 0 1 0 0,0 0-1 0 0,1 0 1 0 0,-1 0 0 0 0,1-1-1 0 0,-1 1 1 0 0,1 0-1 0 0,0-1 1 0 0,-1 1-1 0 0,4 1 1 0 0,-4-3-43 0 0,0 0-1 0 0,0 1 1 0 0,0-1 0 0 0,0 0-1 0 0,0 0 1 0 0,0 0 0 0 0,1 1 0 0 0,-1-1-1 0 0,0 0 1 0 0,0-1 0 0 0,0 1-1 0 0,0 0 1 0 0,0 0 0 0 0,0 0-1 0 0,0-1 1 0 0,1 1 0 0 0,-1 0-1 0 0,0-1 1 0 0,0 1 0 0 0,2-2-1 0 0,3-3 52 0 0,0-1-1 0 0,1 0 0 0 0,-2 0 1 0 0,1 0-1 0 0,-1 0 0 0 0,6-10 1 0 0,6-6 37 0 0,12-18-114 0 0,-26 34-86 0 0,0 1-1 0 0,0 0 0 0 0,1 0 1 0 0,-1 0-1 0 0,1 0 0 0 0,0 1 1 0 0,1-1-1 0 0,-1 1 0 0 0,1 0 1 0 0,0 0-1 0 0,0 1 0 0 0,0-1 1 0 0,7-2-1 0 0,-9 5-143 0 0,21 16-124 0 0,-19-11 292 0 0,0 1 0 0 0,-1 0 0 0 0,1 0 0 0 0,-1 1-1 0 0,0-1 1 0 0,-1 1 0 0 0,1 0 0 0 0,-1 0 0 0 0,3 7-1 0 0,12 21-187 0 0,-17-32 282 0 0,0-1 1 0 0,0 1-1 0 0,0-1 0 0 0,0 1 0 0 0,0-1 0 0 0,0 1 0 0 0,1-1 0 0 0,-1 0 0 0 0,0 0 0 0 0,1 0 0 0 0,-1 1 0 0 0,1-2 0 0 0,-1 1 0 0 0,1 0 0 0 0,0 0 0 0 0,-1 0 0 0 0,1-1 0 0 0,0 1 1 0 0,0-1-1 0 0,-1 1 0 0 0,1-1 0 0 0,3 1 0 0 0,-1-1 108 0 0,1-4 115 0 0,36-27-117 0 0,50-51 0 0 0,-83 74-192 0 0,0 1 0 0 0,0 0 0 0 0,1 0-1 0 0,-1 1 1 0 0,2 0 0 0 0,15-8 0 0 0,-21 12-10 0 0,0 0 1 0 0,1 1-1 0 0,-1-1 1 0 0,1 1-1 0 0,-1 0 1 0 0,1 1-1 0 0,-1-1 1 0 0,1 1-1 0 0,-1 0 1 0 0,1 0-1 0 0,0 0 1 0 0,-1 1-1 0 0,1-1 1 0 0,-1 1-1 0 0,1 0 1 0 0,-1 1 0 0 0,7 2-1 0 0,-1 1-8 0 0,-1 0 0 0 0,0 1-1 0 0,0 0 1 0 0,-1 0 0 0 0,1 1 0 0 0,-1 0 0 0 0,-1 0 0 0 0,1 1-1 0 0,-1 0 1 0 0,6 10 0 0 0,8 14-76 0 0,25 52 0 0 0,-12-21 499 0 0,8 18 4553 0 0,-40-79-3431 0 0,3 7-314 0 0,-5-8-1091 0 0,0 0 0 0 0,0-1 0 0 0,0 1 0 0 0,0-1 0 0 0,0 1 0 0 0,0 0 0 0 0,0-1 0 0 0,0 1 0 0 0,1-1 0 0 0,-1 1 0 0 0,0 0-1 0 0,0-1 1 0 0,1 1 0 0 0,-1-1 0 0 0,0 1 0 0 0,1-1 0 0 0,-1 1 0 0 0,0-1 0 0 0,1 1 0 0 0,-1-1 0 0 0,1 0 0 0 0,-1 1 0 0 0,1-1-1 0 0,-1 0 1 0 0,1 1 0 0 0,-1-1 0 0 0,1 0 0 0 0,-1 1 0 0 0,1-1 0 0 0,0 0 0 0 0,-1 0 0 0 0,1 0 0 0 0,-1 0 0 0 0,1 1 0 0 0,0-1 0 0 0,-1 0-1 0 0,1 0 1 0 0,0 0 0 0 0,625-101-1841 0 0,-317 66 347 0 0,-305 35 1407 0 0,35-5 78 0 0,-1-2-153 0 0,-34 7 93 0 0,151-25-1220 0 0,-152 25 1026 0 0,4 5-440 0 0,-7-5 618 0 0,1 0 0 0 0,0 0 0 0 0,-1 0 0 0 0,1 0 1 0 0,-1 0-1 0 0,1 0 0 0 0,-1 1 0 0 0,1-1 0 0 0,-1 0 0 0 0,1 0 0 0 0,-1 1 0 0 0,1-1 1 0 0,-1 0-1 0 0,0 1 0 0 0,1-1 0 0 0,-1 0 0 0 0,1 1 0 0 0,-1-1 0 0 0,0 0 0 0 0,1 1 0 0 0,-1-1 1 0 0,0 1-1 0 0,1-1 0 0 0,-1 1 0 0 0,0-1 0 0 0,0 1 0 0 0,35 200-787 0 0,-7-34 585 0 0,33 163 197 0 0,-34-200 57 0 0,-26-127-94 0 0,6 47-879 0 0,-13-47 879 0 0,1 0 0 0 0,-1 0 0 0 0,0 0 1 0 0,0-1-1 0 0,0 1 0 0 0,0-2 0 0 0,0 1 1 0 0,-1-1-1 0 0,-6 1 0 0 0,-68 5-61 0 0,47-6 36 0 0,-172 9 60 0 0,-89 9-143 0 0,293-20 181 0 0,0 2 0 0 0,-1-1 0 0 0,1 0 1 0 0,0 0-1 0 0,-1 1 0 0 0,1-1 0 0 0,0 1 0 0 0,0 0 0 0 0,0 0 0 0 0,0 0 1 0 0,-1 0-1 0 0,1 0 0 0 0,1 0 0 0 0,-1 0 0 0 0,0 1 0 0 0,0-1 1 0 0,0 1-1 0 0,1-1 0 0 0,-1 1 0 0 0,1 0 0 0 0,-2 2 0 0 0,1-2 82 0 0,7 4-34 0 0,14 10 1 0 0,-1 0 0 0 0,2-1-1 0 0,0-1 1 0 0,1-1-1 0 0,0-1 1 0 0,24 10 0 0 0,153 57 188 0 0,-129-54-277 0 0,337 152-701 0 0,-403-176 671 0 0,0 1 0 0 0,0-1 0 0 0,0 1 0 0 0,0-1 0 0 0,-1 1 0 0 0,1 0 0 0 0,0 0 0 0 0,-1 0 0 0 0,1 0 0 0 0,-1 1-1 0 0,0-1 1 0 0,0 1 0 0 0,0-1 0 0 0,0 1 0 0 0,0 0 0 0 0,-1 0 0 0 0,3 5 0 0 0,-3-5-16 0 0,-5 4-186 0 0,4-6 245 0 0,0 0-1 0 0,0-1 0 0 0,0 1 1 0 0,0 0-1 0 0,0 0 0 0 0,0-1 0 0 0,0 1 1 0 0,0 0-1 0 0,-1-1 0 0 0,1 1 1 0 0,0 0-1 0 0,0-1 0 0 0,-1 1 0 0 0,1-1 1 0 0,0 1-1 0 0,-1 0 0 0 0,1-1 1 0 0,-1 1-1 0 0,1-1 0 0 0,-1 1 1 0 0,1-1-1 0 0,-1 1 0 0 0,1-1 0 0 0,-1 1 1 0 0,0-1-1 0 0,1 0 0 0 0,-1 1 1 0 0,0-1-1 0 0,-18 6-45 0 0,0-2 0 0 0,-1 0 0 0 0,1-1 0 0 0,-1-1 0 0 0,1-1 0 0 0,-25-2 0 0 0,-130-16-25 0 0,44 2-42 0 0,74 16 501 0 0,52 0-153 0 0,10 6-112 0 0,4 3-65 0 0,1 1 1 0 0,1-2 0 0 0,0 0-1 0 0,0 0 1 0 0,1-1-1 0 0,16 8 1 0 0,96 40 216 0 0,-75-35-318 0 0,20 5 63 0 0,20 10-1221 0 0,-88-35 1016 0 0,-11 0-497 0 0,-358-4-78 0 0,217-3 672 0 0,144 6 114 0 0,-20-1 290 0 0,0 1-1 0 0,-35 5 1 0 0,60-5-297 0 0,1 0-1 0 0,-1 1 1 0 0,1-1 0 0 0,-1 0 0 0 0,1 1 0 0 0,-1-1-1 0 0,1 0 1 0 0,-1 1 0 0 0,1-1 0 0 0,0 1 0 0 0,-1-1 0 0 0,1 1-1 0 0,0-1 1 0 0,-1 1 0 0 0,1-1 0 0 0,0 1 0 0 0,-1-1-1 0 0,1 1 1 0 0,0-1 0 0 0,0 1 0 0 0,0-1 0 0 0,0 1 0 0 0,0 0-1 0 0,-1-1 1 0 0,1 1 0 0 0,0-1 0 0 0,0 1 0 0 0,0-1 0 0 0,0 1-1 0 0,1 0 1 0 0,-1-1 0 0 0,0 1 0 0 0,0-1 0 0 0,0 1-1 0 0,0-1 1 0 0,1 1 0 0 0,-1 0 0 0 0,0-1 0 0 0,0 1 0 0 0,1-1-1 0 0,-1 0 1 0 0,0 1 0 0 0,1-1 0 0 0,0 2 0 0 0,11 17 87 0 0,4 1 60 0 0,1-2 0 0 0,1 0 0 0 0,1 0-1 0 0,0-2 1 0 0,31 20 0 0 0,10 10-116 0 0,-51-38-86 0 0,-5-6-15 0 0,-1 0 0 0 0,1 1 0 0 0,-1 0 0 0 0,0-1 0 0 0,0 1 0 0 0,0 0 0 0 0,-1 1 0 0 0,1-1 0 0 0,-1 0-1 0 0,0 1 1 0 0,1 0 0 0 0,-2-1 0 0 0,4 7 0 0 0,-5-7-29 0 0,-20 33-565 0 0,2-21 696 0 0,16-13 99 0 0,-18 26 248 0 0,9 145-264 0 0,5-102-58 0 0,2 90 1 0 0,16-42 0 0 0,4-1 1 0 0,61 217-1 0 0,11-69-146 0 0,-58-174 229 0 0,-18-63-86 0 0,13 59 0 0 0,-4-38-282 0 0,-20-49 204 0 0,-1 0 0 0 0,0 0 0 0 0,1 1 0 0 0,-1-1-1 0 0,0 0 1 0 0,1 0 0 0 0,-1 0 0 0 0,0 0 0 0 0,0 0 0 0 0,0 1-1 0 0,0-1 1 0 0,0 0 0 0 0,0 0 0 0 0,0 0 0 0 0,-1 0 0 0 0,1 1-1 0 0,0-1 1 0 0,-1 0 0 0 0,1 0 0 0 0,0 0 0 0 0,-1 0 0 0 0,0 0-1 0 0,0 2 1 0 0,-2-2-16 0 0,1 0 0 0 0,-1-1 0 0 0,1 1 0 0 0,-1-1 0 0 0,1 1 0 0 0,-1-1 0 0 0,1 0 0 0 0,-1 0 0 0 0,1 0 0 0 0,-4-1-1 0 0,-8 1 7 0 0,-50-3 41 0 0,-86-16-1 0 0,15 0 18 0 0,-1210-14 23 0 0,901 46-102 0 0,-662 30-90 0 0,294 29 180 0 0,573-48-135 0 0,-1097 48 416 0 0,1143-66-341 0 0,-1014 7 227 0 0,1074-13-195 0 0,-250-3 83 0 0,-227 2 376 0 0,351 4-397 0 0,-562 19 55 0 0,589-16-34 0 0,-59 4-84 0 0,210-12 328 0 0,56 1-272 0 0,0-1 1 0 0,1-2 0 0 0,-1 0 0 0 0,1-2 0 0 0,-39-14-1 0 0,58 17-43 0 0,0-1 0 0 0,0 1 0 0 0,1-1 0 0 0,0 0 0 0 0,-1 0 0 0 0,1 0 0 0 0,1 0 0 0 0,-1-1 0 0 0,-3-5 0 0 0,3 5 13 0 0,-10-15-3 0 0,0 0-1 0 0,2-1 0 0 0,0-1 1 0 0,1 0-1 0 0,2-1 1 0 0,0 0-1 0 0,1 0 1 0 0,-7-35-1 0 0,10 26-6 0 0,2 0-1 0 0,0 0 1 0 0,3 1 0 0 0,0-1-1 0 0,2 0 1 0 0,6-33-1 0 0,-2 22-87 0 0,11-53 48 0 0,11-76-204 0 0,-20 123 36 0 0,5-18-1283 0 0,6 27-3132 0 0,-17 38 3970 0 0,-1 1-1 0 0,0-1 0 0 0,1 1 0 0 0,0-1 0 0 0,-1 1 0 0 0,1 0 0 0 0,0 0 0 0 0,-1 0 0 0 0,1 0 1 0 0,0 0-1 0 0,4-1 0 0 0,17-11-5718 0 0,9-7 2696 0 0,-19 13 1991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58.385"/>
    </inkml:context>
    <inkml:brush xml:id="br0">
      <inkml:brushProperty name="width" value="0.05" units="cm"/>
      <inkml:brushProperty name="height" value="0.05" units="cm"/>
    </inkml:brush>
  </inkml:definitions>
  <inkml:trace contextRef="#ctx0" brushRef="#br0">0 1 3848 0 0,'3'3'1089'0'0,"5"11"-196"0"0,0 0-1 0 0,-1 0 1 0 0,-1 0-1 0 0,0 1 0 0 0,-1 0 1 0 0,5 22-1 0 0,14 106 1711 0 0,-13-71-1097 0 0,6 50 97 0 0,-3-21-5510 0 0,-9-88 2149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58.732"/>
    </inkml:context>
    <inkml:brush xml:id="br0">
      <inkml:brushProperty name="width" value="0.05" units="cm"/>
      <inkml:brushProperty name="height" value="0.05" units="cm"/>
    </inkml:brush>
  </inkml:definitions>
  <inkml:trace contextRef="#ctx0" brushRef="#br0">410 14 3336 0 0,'0'0'2365'0'0,"-16"-13"563"0"0,-3 13-2102 0 0,-1 0 1 0 0,1 1-1 0 0,-1 1 1 0 0,1 1-1 0 0,-32 9 1 0 0,-101 38-2385 0 0,96-30-1957 0 0,23-9-2024 0 0,29-9 3995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59.234"/>
    </inkml:context>
    <inkml:brush xml:id="br0">
      <inkml:brushProperty name="width" value="0.05" units="cm"/>
      <inkml:brushProperty name="height" value="0.05" units="cm"/>
    </inkml:brush>
  </inkml:definitions>
  <inkml:trace contextRef="#ctx0" brushRef="#br0">1 126 4984 0 0,'0'0'5853'0'0,"6"1"-4177"0"0,19 3-41 0 0,-18-3 1171 0 0,15-9-492 0 0,18-3 1174 0 0,71-11 1 0 0,118 4-3495 0 0,-123 12-275 0 0,-25 2-511 0 0,45-4-2051 0 0,-46-5-4836 0 0,-57 7 1421 0 0,-20 5 5714 0 0,1 0-1 0 0,0-1 1 0 0,0 0 0 0 0,-1 1-1 0 0,1-1 1 0 0,-1-1 0 0 0,1 1-1 0 0,-1 0 1 0 0,0-1 0 0 0,3-3-1 0 0,4-5-1149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6:59.736"/>
    </inkml:context>
    <inkml:brush xml:id="br0">
      <inkml:brushProperty name="width" value="0.05" units="cm"/>
      <inkml:brushProperty name="height" value="0.05" units="cm"/>
    </inkml:brush>
  </inkml:definitions>
  <inkml:trace contextRef="#ctx0" brushRef="#br0">6 320 4136 0 0,'0'0'1434'0'0,"-5"-17"10540"0"0,30 67-10817 0 0,3-1 0 0 0,1-1 0 0 0,68 82-1 0 0,-87-119-751 0 0,5 2 1442 0 0,-14-13-1803 0 0,1-1 0 0 0,-1 1 1 0 0,0 0-1 0 0,0-1 0 0 0,0 1 0 0 0,0-1 0 0 0,0 1 1 0 0,0-1-1 0 0,0 0 0 0 0,0 0 0 0 0,-1 1 0 0 0,1-1 1 0 0,0 0-1 0 0,0 0 0 0 0,0 0 0 0 0,-1 0 0 0 0,1 0 1 0 0,-1 0-1 0 0,2-1 0 0 0,2-7 63 0 0,0 1 1 0 0,0-1-1 0 0,0 0 0 0 0,-1 0 0 0 0,-1 0 1 0 0,0 0-1 0 0,0 0 0 0 0,0-1 0 0 0,-1-9 1 0 0,2 0 11 0 0,8-75 243 0 0,-7 48-351 0 0,2 0-1 0 0,2 1 1 0 0,28-87 0 0 0,-32 120-303 0 0,24-48-1953 0 0,-26 56 1431 0 0,1 1 1 0 0,0-1-1 0 0,0 1 0 0 0,0-1 0 0 0,0 1 1 0 0,0 0-1 0 0,6-3 0 0 0,-8 5 138 0 0,1 0 0 0 0,0 1 0 0 0,-1-1 0 0 0,1 1 0 0 0,-1-1 0 0 0,1 1 1 0 0,0 0-1 0 0,-1 0 0 0 0,1 0 0 0 0,0 0 0 0 0,0 0 0 0 0,-1 0 0 0 0,1 0 0 0 0,3 1 0 0 0,24 9-4341 0 0,-10 1 3144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0.153"/>
    </inkml:context>
    <inkml:brush xml:id="br0">
      <inkml:brushProperty name="width" value="0.05" units="cm"/>
      <inkml:brushProperty name="height" value="0.05" units="cm"/>
    </inkml:brush>
  </inkml:definitions>
  <inkml:trace contextRef="#ctx0" brushRef="#br0">58 1 3276 0 0,'1'4'1046'0'0,"2"6"-608"0"0,-1 1 1 0 0,0-1 0 0 0,-1 1-1 0 0,0 0 1 0 0,0 0-1 0 0,-1 0 1 0 0,-1 0-1 0 0,0 0 1 0 0,-1-1 0 0 0,0 1-1 0 0,0 0 1 0 0,-1-1-1 0 0,0 0 1 0 0,-1 1 0 0 0,0-1-1 0 0,-1-1 1 0 0,-7 12-1 0 0,-6 28 2023 0 0,17-46-2032 0 0,-1-1 0 0 0,1 1 0 0 0,0-1 0 0 0,-1 1 0 0 0,1 0 0 0 0,1-1 0 0 0,-1 1 0 0 0,0 0 0 0 0,1 0 1 0 0,-1 0-1 0 0,1 0 0 0 0,0 3 0 0 0,0-6-289 0 0,0 1 1 0 0,1 0 0 0 0,-1 0-1 0 0,0 0 1 0 0,1 0 0 0 0,-1 0-1 0 0,1-1 1 0 0,0 1-1 0 0,-1 0 1 0 0,1-1 0 0 0,0 1-1 0 0,-1 0 1 0 0,1-1 0 0 0,0 1-1 0 0,0 0 1 0 0,-1-1-1 0 0,1 0 1 0 0,0 1 0 0 0,0-1-1 0 0,0 1 1 0 0,0-1-1 0 0,0 0 1 0 0,0 0 0 0 0,-1 1-1 0 0,1-1 1 0 0,2 0 0 0 0,1 1 508 0 0,2-3-381 0 0,52-13 74 0 0,104-26-2790 0 0,-119 32-1154 0 0,79-6 0 0 0,-69 19-1020 0 0,-48-3 3624 0 0,1 0 0 0 0,-1 0-1 0 0,0 1 1 0 0,0 0 0 0 0,0 0 0 0 0,0 0-1 0 0,0 1 1 0 0,5 3 0 0 0,1 2-659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25.721"/>
    </inkml:context>
    <inkml:brush xml:id="br0">
      <inkml:brushProperty name="width" value="0.05" units="cm"/>
      <inkml:brushProperty name="height" value="0.05" units="cm"/>
    </inkml:brush>
  </inkml:definitions>
  <inkml:trace contextRef="#ctx0" brushRef="#br0">84 164 1144 0 0,'9'-37'4086'0'0,"-7"13"-1351"0"0,-2 24-2579 0 0,0-1 0 0 0,0 0-1 0 0,1 1 1 0 0,-1-1 0 0 0,0 0-1 0 0,0 1 1 0 0,0-1 0 0 0,0 0-1 0 0,0 0 1 0 0,0 1 0 0 0,0-1-1 0 0,0 0 1 0 0,0 0 0 0 0,0 1-1 0 0,0-1 1 0 0,0 0 0 0 0,-1 1-1 0 0,1-1 1 0 0,0 0 0 0 0,0 1-1 0 0,-1-1 1 0 0,1 0 0 0 0,0 1 0 0 0,-1-1-1 0 0,1 1 1 0 0,-1-1 0 0 0,1 0-1 0 0,-1 1 1 0 0,1-1 0 0 0,-2 0-1 0 0,-26 16-20 0 0,22-11 2596 0 0,7-6-2715 0 0,0 0 1 0 0,1 0 0 0 0,-1 0-1 0 0,1 0 1 0 0,0 0-1 0 0,0 1 1 0 0,-1-1-1 0 0,1 0 1 0 0,0 1 0 0 0,1 0-1 0 0,-1-1 1 0 0,3 0-1 0 0,0-2 9 0 0,2-1 23 0 0,-4-14 310 0 0,-7 3-215 0 0,4 15-147 0 0,0 1 0 0 0,0 0-1 0 0,0-1 1 0 0,-1 1-1 0 0,1-1 1 0 0,0 1 0 0 0,0 0-1 0 0,-1-1 1 0 0,1 1 0 0 0,0-1-1 0 0,-1 1 1 0 0,1 0 0 0 0,0 0-1 0 0,-1-1 1 0 0,1 1 0 0 0,0 0-1 0 0,-1 0 1 0 0,1-1 0 0 0,-1 1-1 0 0,1 0 1 0 0,-1 0 0 0 0,1 0-1 0 0,0 0 1 0 0,-1-1 0 0 0,1 1-1 0 0,-1 0 1 0 0,1 0-1 0 0,-1 0 1 0 0,1 0 0 0 0,-1 0-1 0 0,1 0 1 0 0,0 0 0 0 0,-1 0-1 0 0,1 1 1 0 0,-1-1 0 0 0,1 0-1 0 0,-1 0 1 0 0,1 0 0 0 0,-1 0-1 0 0,1 1 1 0 0,0-1 0 0 0,-1 0-1 0 0,1 0 1 0 0,0 1 0 0 0,-1-1-1 0 0,1 0 1 0 0,0 1 0 0 0,-1-1-1 0 0,1 1 1 0 0,-19 14-134 0 0,15-12 8 0 0,-3 17-24 0 0,13-17 145 0 0,17-17 57 0 0,-19 12-79 0 0,3-3 12 0 0,-7 3-12 0 0,0 1-1 0 0,0-1 1 0 0,0 0 0 0 0,-1 1-1 0 0,1-1 1 0 0,0 0-1 0 0,0 1 1 0 0,-1-1 0 0 0,1 1-1 0 0,-1-1 1 0 0,0 0-1 0 0,1 1 1 0 0,-1-1 0 0 0,0 1-1 0 0,0 0 1 0 0,0-1-1 0 0,0 1 1 0 0,0 0 0 0 0,0-1-1 0 0,0 1 1 0 0,-1 0-1 0 0,1 0 1 0 0,0 0 0 0 0,-1 0-1 0 0,1 0 1 0 0,0 0-1 0 0,-1 0 1 0 0,1 1 0 0 0,-1-1-1 0 0,0 1 1 0 0,1-1-1 0 0,-1 1 1 0 0,0-1 0 0 0,1 1-1 0 0,-1 0 1 0 0,0 0-1 0 0,1 0 1 0 0,-1 0 0 0 0,0 0-1 0 0,1 0 1 0 0,-4 1-1 0 0,2-1-153 0 0,-1 3 90 0 0,2-1 25 0 0,-1 0 0 0 0,1 1 0 0 0,-1 0-1 0 0,1-1 1 0 0,0 1 0 0 0,0 0 0 0 0,0 0-1 0 0,1 0 1 0 0,-1 0 0 0 0,1 0 0 0 0,-1 0 0 0 0,1 1-1 0 0,0-1 1 0 0,0 0 0 0 0,1 1 0 0 0,-1-1-1 0 0,0 6 1 0 0,1-6-63 0 0,0 1-15 0 0,0 11 55 0 0,0-11-22 0 0,0-4 110 0 0,1 1-1 0 0,-1 0 0 0 0,0 0 1 0 0,0-1-1 0 0,1 1 0 0 0,-1 0 1 0 0,0 0-1 0 0,1-1 0 0 0,-1 1 0 0 0,1-1 1 0 0,-1 1-1 0 0,1 0 0 0 0,-1-1 1 0 0,1 1-1 0 0,0-1 0 0 0,-1 1 0 0 0,1-1 1 0 0,0 1-1 0 0,-1-1 0 0 0,1 0 1 0 0,0 1-1 0 0,-1-1 0 0 0,1 0 1 0 0,1 1-1 0 0,1-2 11 0 0,0 0-1 0 0,0 0 1 0 0,0 0 0 0 0,-1 0 0 0 0,1-1-1 0 0,0 1 1 0 0,0-1 0 0 0,-1 0 0 0 0,1 0-1 0 0,-1 0 1 0 0,0 0 0 0 0,1 0 0 0 0,-1 0-1 0 0,0-1 1 0 0,0 1 0 0 0,0-1 0 0 0,-1 1-1 0 0,1-1 1 0 0,-1 0 0 0 0,1 1 0 0 0,-1-1-1 0 0,0 0 1 0 0,0 0 0 0 0,0 0 0 0 0,0 0-1 0 0,-1 0 1 0 0,1 0 0 0 0,-1-1 0 0 0,0 1-1 0 0,0-4 1 0 0,0 4-3 0 0,0 2 41 0 0,0-1-44 0 0,0 1 0 0 0,0-1 0 0 0,0 1 0 0 0,0-1 0 0 0,0 1 0 0 0,0-1 0 0 0,0 0 0 0 0,0 1 0 0 0,0-1-1 0 0,-1 1 1 0 0,1-1 0 0 0,-1 1 0 0 0,1 0 0 0 0,-1-1 0 0 0,0 1 0 0 0,0-1 0 0 0,1 1 0 0 0,-3-2 0 0 0,2 1-63 0 0,-1 2 8 0 0,0-1 41 0 0,0 1 0 0 0,0 0 1 0 0,0 1-1 0 0,0-1 0 0 0,0 0 0 0 0,0 0 1 0 0,0 1-1 0 0,0 0 0 0 0,0-1 0 0 0,0 1 1 0 0,0 0-1 0 0,0 0 0 0 0,0 0 0 0 0,0 0 1 0 0,1 0-1 0 0,-1 0 0 0 0,1 0 0 0 0,-1 1 1 0 0,0-1-1 0 0,1 1 0 0 0,0-1 1 0 0,-1 1-1 0 0,1-1 0 0 0,0 1 0 0 0,0 0 1 0 0,0 0-1 0 0,0-1 0 0 0,0 1 0 0 0,0 0 1 0 0,1 0-1 0 0,-1 0 0 0 0,1 0 0 0 0,-1 0 1 0 0,1 0-1 0 0,0 0 0 0 0,0 4 0 0 0,0-1 25 0 0,0 0-1 0 0,0 1 0 0 0,1-1 0 0 0,0 0 0 0 0,0 0 0 0 0,1 0 0 0 0,-1 0 0 0 0,1 0 0 0 0,0 0 0 0 0,1 0 0 0 0,-1-1 0 0 0,1 1 0 0 0,3 4 0 0 0,-4-7 34 0 0,-1-1-25 0 0,0-1 0 0 0,0 1 0 0 0,0-1 0 0 0,0 1 1 0 0,1-1-1 0 0,-1 0 0 0 0,0 1 0 0 0,0-1 0 0 0,1 0 0 0 0,-1 0 1 0 0,0 0-1 0 0,0 0 0 0 0,0 0 0 0 0,1 0 0 0 0,-1 0 0 0 0,2-1 0 0 0,0 0-11 0 0,0-1-1 0 0,0 1 1 0 0,-1-1-1 0 0,1 0 1 0 0,-1 0-1 0 0,0 0 1 0 0,1 0-1 0 0,-1 0 1 0 0,0 0-1 0 0,0-1 1 0 0,0 1-1 0 0,-1-1 1 0 0,1 1-1 0 0,-1-1 1 0 0,3-4-1 0 0,-3 5 36 0 0,0 8-1368 0 0,5 16 572 0 0,-4-16-66 0 0,23 19-6367 0 0,-9-21 5578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3.559"/>
    </inkml:context>
    <inkml:brush xml:id="br0">
      <inkml:brushProperty name="width" value="0.05" units="cm"/>
      <inkml:brushProperty name="height" value="0.05" units="cm"/>
    </inkml:brush>
  </inkml:definitions>
  <inkml:trace contextRef="#ctx0" brushRef="#br0">124 1 2680 0 0,'-1'13'1083'0'0,"1"0"0"0"0,1 1 0 0 0,0-1 1 0 0,1 0-1 0 0,5 22 0 0 0,-3-19-309 0 0,0 1 0 0 0,-2 0 0 0 0,1 27 0 0 0,-3-27-406 0 0,0-1 0 0 0,-1 0-1 0 0,-5 23 1 0 0,4-32-525 0 0,0-1 0 0 0,0 1 1 0 0,-1 0-1 0 0,0-1 0 0 0,0 1 0 0 0,-1-1 1 0 0,1 0-1 0 0,-1 0 0 0 0,-1-1 1 0 0,-6 9-1 0 0,8-12-403 0 0,0 0 1 0 0,-1 0-1 0 0,1 0 1 0 0,-1-1-1 0 0,1 1 0 0 0,-1-1 1 0 0,1 0-1 0 0,-1 0 1 0 0,0 0-1 0 0,0 0 1 0 0,0-1-1 0 0,1 1 0 0 0,-1-1 1 0 0,0 0-1 0 0,0 0 1 0 0,0 0-1 0 0,0-1 1 0 0,-5-1-1 0 0,-13-5-822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3.913"/>
    </inkml:context>
    <inkml:brush xml:id="br0">
      <inkml:brushProperty name="width" value="0.05" units="cm"/>
      <inkml:brushProperty name="height" value="0.05" units="cm"/>
    </inkml:brush>
  </inkml:definitions>
  <inkml:trace contextRef="#ctx0" brushRef="#br0">1 210 3980 0 0,'52'-67'6812'0'0,"-48"60"-6153"0"0,1 0-1 0 0,-1 1 0 0 0,2-1 0 0 0,11-10 0 0 0,17-21 488 0 0,-6 9-3574 0 0,-23 25 1436 0 0,0 0 0 0 0,-1 1 1 0 0,2 0-1 0 0,-1 0 0 0 0,0 1 0 0 0,1-1 1 0 0,-1 1-1 0 0,1 0 0 0 0,8-1 1 0 0,5 0-737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4.275"/>
    </inkml:context>
    <inkml:brush xml:id="br0">
      <inkml:brushProperty name="width" value="0.05" units="cm"/>
      <inkml:brushProperty name="height" value="0.05" units="cm"/>
    </inkml:brush>
  </inkml:definitions>
  <inkml:trace contextRef="#ctx0" brushRef="#br0">1 1 4924 0 0,'0'0'5944'0'0,"17"8"1288"0"0,-8 0-7134 0 0,-6-6-42 0 0,-1 21-764 0 0,0-9-4800 0 0,-1-13 4723 0 0,2 4 893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29.271"/>
    </inkml:context>
    <inkml:brush xml:id="br0">
      <inkml:brushProperty name="width" value="0.05" units="cm"/>
      <inkml:brushProperty name="height" value="0.05" units="cm"/>
    </inkml:brush>
  </inkml:definitions>
  <inkml:trace contextRef="#ctx0" brushRef="#br0">351 58 2784 0 0,'6'-17'7233'0'0,"-6"16"-7156"0"0,0 1 0 0 0,1-1 0 0 0,-1 1 0 0 0,0-1 1 0 0,0 1-1 0 0,1-1 0 0 0,-1 0 0 0 0,0 1 1 0 0,0-1-1 0 0,0 1 0 0 0,0-1 0 0 0,0 0 1 0 0,0 1-1 0 0,0-1 0 0 0,0 1 0 0 0,0-1 0 0 0,0 0 1 0 0,0 1-1 0 0,0-1 0 0 0,0 1 0 0 0,0-1 1 0 0,-1 0-1 0 0,1 1 0 0 0,0-1 0 0 0,0 1 0 0 0,-1-1 1 0 0,1 1-1 0 0,0-1 0 0 0,-1 1 0 0 0,1-1 1 0 0,-1 1-1 0 0,1-1 0 0 0,0 1 0 0 0,-1 0 1 0 0,1-1-1 0 0,-1 1 0 0 0,1 0 0 0 0,-1-1 0 0 0,0 1 1 0 0,1 0-1 0 0,-1 0 0 0 0,1-1 0 0 0,-2 1 1 0 0,-1-3 110 0 0,-1 1-51 0 0,0 0 1 0 0,-1 0 0 0 0,1 0-1 0 0,-1 0 1 0 0,1 1 0 0 0,-1-1-1 0 0,0 1 1 0 0,0 0 0 0 0,-8 0-1 0 0,0 2 178 0 0,-1 0 0 0 0,0 1-1 0 0,0 0 1 0 0,1 1-1 0 0,0 0 1 0 0,-1 2 0 0 0,-18 8-1 0 0,0 2 590 0 0,-51 35 0 0 0,78-47-779 0 0,1 0-1 0 0,1 0 1 0 0,-1 1-1 0 0,0-1 1 0 0,1 1-1 0 0,0 0 1 0 0,0 0-1 0 0,0 0 1 0 0,0 0-1 0 0,0 1 0 0 0,1-1 1 0 0,0 1-1 0 0,0 0 1 0 0,-2 6-1 0 0,4-9 354 0 0,2 3-370 0 0,1-1-61 0 0,-1 0 0 0 0,1 0 1 0 0,0 0-1 0 0,-1-1 0 0 0,2 1 0 0 0,-1-1 1 0 0,0 0-1 0 0,1 1 0 0 0,0-1 1 0 0,0-1-1 0 0,-1 1 0 0 0,2-1 1 0 0,-1 1-1 0 0,0-1 0 0 0,0 0 1 0 0,1-1-1 0 0,-1 1 0 0 0,7 0 0 0 0,2 2 55 0 0,10 3-6 0 0,0-2 0 0 0,0-1 0 0 0,1 0 0 0 0,-1-2 0 0 0,46-1 0 0 0,-48-1-514 0 0,-1-2 0 0 0,0 0-1 0 0,32-7 1 0 0,40-21-5857 0 0,-62 19 788 0 0,48-11 1 0 0,-59 17 3889 0 0,-1-1 82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4.760"/>
    </inkml:context>
    <inkml:brush xml:id="br0">
      <inkml:brushProperty name="width" value="0.05" units="cm"/>
      <inkml:brushProperty name="height" value="0.05" units="cm"/>
    </inkml:brush>
  </inkml:definitions>
  <inkml:trace contextRef="#ctx0" brushRef="#br0">0 144 3828 0 0,'7'-11'1700'0'0,"1"1"-1"0"0,-1 0 0 0 0,2 0 1 0 0,-1 1-1 0 0,1 0 0 0 0,13-9 1 0 0,-9 8-1023 0 0,0 1 0 0 0,1 1 1 0 0,0 0-1 0 0,0 1 0 0 0,1 1 0 0 0,0 0 1 0 0,25-6-1 0 0,-37 11-580 0 0,26 9-23 0 0,-28-5-64 0 0,5 8-42 0 0,-1-5 30 0 0,-5-1 0 0 0,-9 36 90 0 0,3-22-212 0 0,5-17 173 0 0,0 0-1 0 0,0 1 0 0 0,0 0 0 0 0,1-1 0 0 0,-1 1 0 0 0,1-1 1 0 0,-1 1-1 0 0,1 0 0 0 0,0 0 0 0 0,0-1 0 0 0,1 4 0 0 0,0-3-3 0 0,0 1-1 0 0,0-1 0 0 0,1 0 0 0 0,-1 0 0 0 0,1-1 0 0 0,0 1 0 0 0,0 0 0 0 0,0-1 0 0 0,0 1 0 0 0,1-1 0 0 0,-1 0 0 0 0,1 1 1 0 0,-1-1-1 0 0,1 0 0 0 0,3 1 0 0 0,19 15 72 0 0,-10-9-104 0 0,-2 0 1 0 0,1 1 0 0 0,-1 0-1 0 0,-1 1 1 0 0,0 0-1 0 0,0 1 1 0 0,18 26-1 0 0,-27-32-166 0 0,-1 0 0 0 0,1 0 1 0 0,-1 0-1 0 0,0 0 0 0 0,-1 1 0 0 0,0-1 0 0 0,0 1 0 0 0,0-1 0 0 0,-1 1 0 0 0,0-1 0 0 0,0 1 0 0 0,0-1 0 0 0,-1 1 0 0 0,0-1 0 0 0,0 1 0 0 0,-1-1 0 0 0,0 0 0 0 0,0 0 0 0 0,0 0 0 0 0,-1 0 0 0 0,0 0 0 0 0,0 0 0 0 0,-1 0 0 0 0,1-1 0 0 0,-1 0 0 0 0,0 0 0 0 0,-8 8 0 0 0,-25 22-3557 0 0,16-15 116 0 0,1 0-3708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5.329"/>
    </inkml:context>
    <inkml:brush xml:id="br0">
      <inkml:brushProperty name="width" value="0.05" units="cm"/>
      <inkml:brushProperty name="height" value="0.05" units="cm"/>
    </inkml:brush>
  </inkml:definitions>
  <inkml:trace contextRef="#ctx0" brushRef="#br0">314 36 3396 0 0,'1'-1'137'0'0,"-1"0"-1"0"0,0 0 1 0 0,0 0-1 0 0,0 0 1 0 0,1 0-1 0 0,-1 0 0 0 0,0 0 1 0 0,0 1-1 0 0,0-1 1 0 0,0 0-1 0 0,-1 0 1 0 0,1 0-1 0 0,0 0 1 0 0,0 0-1 0 0,-1 0 0 0 0,1 0 1 0 0,0 0-1 0 0,-1 0 1 0 0,1 1-1 0 0,-1-1 1 0 0,1 0-1 0 0,-1 0 1 0 0,1 0-1 0 0,-1 1 0 0 0,1-1 1 0 0,-1 0-1 0 0,0 1 1 0 0,-1-2-1 0 0,-1 1 29 0 0,1-1-1 0 0,-1 1 1 0 0,0 0 0 0 0,0 0-1 0 0,0 0 1 0 0,1 0-1 0 0,-1 0 1 0 0,0 1-1 0 0,-4-1 1 0 0,-59 3 681 0 0,65-2-799 0 0,-14 2 152 0 0,0 0 0 0 0,0 1-1 0 0,0 1 1 0 0,1 0 0 0 0,0 1-1 0 0,0 0 1 0 0,-25 14 0 0 0,34-16-17 0 0,1 0 0 0 0,-1 0 0 0 0,1 1 0 0 0,-1-1 0 0 0,1 1 0 0 0,0 0 1 0 0,1 0-1 0 0,-1 1 0 0 0,1-1 0 0 0,0 1 0 0 0,0 0 0 0 0,0 0 0 0 0,0 0 1 0 0,1 0-1 0 0,0 0 0 0 0,0 1 0 0 0,0-1 0 0 0,1 0 0 0 0,0 1 0 0 0,0 0 0 0 0,0-1 1 0 0,1 9-1 0 0,0-12-116 0 0,0-1 1 0 0,0 1 0 0 0,0-1-1 0 0,1 0 1 0 0,-1 1 0 0 0,0-1-1 0 0,1 1 1 0 0,-1-1-1 0 0,1 0 1 0 0,0 1 0 0 0,-1-1-1 0 0,1 0 1 0 0,0 1 0 0 0,0-1-1 0 0,0 0 1 0 0,0 0-1 0 0,0 0 1 0 0,0 0 0 0 0,0 0-1 0 0,0 0 1 0 0,1 0 0 0 0,-1 0-1 0 0,0-1 1 0 0,0 1-1 0 0,1 0 1 0 0,2 0 0 0 0,27 6 685 0 0,-30-7-743 0 0,2 0 156 0 0,3-2 27 0 0,1 0-121 0 0,0-1-1 0 0,-1 1 1 0 0,1-2 0 0 0,-1 1 0 0 0,0-1 0 0 0,1 0-1 0 0,-2 0 1 0 0,1-1 0 0 0,0 0 0 0 0,-1 0 0 0 0,6-7 0 0 0,5-9 52 0 0,26-42 1 0 0,-30 43-210 0 0,-11 18 71 0 0,-1 1 13 0 0,0 1 0 0 0,0 0 0 0 0,0 0 0 0 0,0 0 0 0 0,0-1 0 0 0,0 1 0 0 0,0 0 0 0 0,0 0 0 0 0,0-1 0 0 0,0 1 0 0 0,0 0 0 0 0,1 0 0 0 0,-1 0 0 0 0,0-1 0 0 0,0 1 0 0 0,0 0-1 0 0,0 0 1 0 0,0 0 0 0 0,0-1 0 0 0,0 1 0 0 0,1 0 0 0 0,-1 0 0 0 0,0 0 0 0 0,0 0 0 0 0,0-1 0 0 0,0 1 0 0 0,1 0 0 0 0,-1 0 0 0 0,0 0 0 0 0,0 0 0 0 0,0 0 0 0 0,1 0 0 0 0,-1 0-1 0 0,0 0 1 0 0,0-1 0 0 0,0 1 0 0 0,1 0 0 0 0,-1 0 0 0 0,0 0 0 0 0,0 0 0 0 0,1 0 0 0 0,-1 0 0 0 0,0 0 0 0 0,0 0 0 0 0,0 0 0 0 0,1 1 0 0 0,-1-1 0 0 0,0 0 0 0 0,0 0 0 0 0,1 0-1 0 0,-1 0 1 0 0,0 0 0 0 0,0 0 0 0 0,0 0 0 0 0,0 0 0 0 0,1 1 0 0 0,-1-1 0 0 0,0 0 0 0 0,0 0 0 0 0,0 0 0 0 0,0 0 0 0 0,1 1 0 0 0,-1-1 0 0 0,0 0 0 0 0,0 0 0 0 0,0 0 0 0 0,0 1-1 0 0,0-1 1 0 0,7 11-3 0 0,-1 0-1 0 0,0 0 1 0 0,0 1-1 0 0,-1 0 0 0 0,-1 0 1 0 0,5 20-1 0 0,11 68 73 0 0,10 55-851 0 0,-17-92-1887 0 0,7-1-4251 0 0,-8-24 423 0 0,-11-35 4753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27.546"/>
    </inkml:context>
    <inkml:brush xml:id="br0">
      <inkml:brushProperty name="width" value="0.05" units="cm"/>
      <inkml:brushProperty name="height" value="0.05" units="cm"/>
    </inkml:brush>
  </inkml:definitions>
  <inkml:trace contextRef="#ctx0" brushRef="#br0">169 0 508 0 0,'-4'0'53'0'0,"-12"0"88"0"0,12 0 282 0 0,0 0-377 0 0,-6 1 273 0 0,1 1 0 0 0,-1-1 0 0 0,1 1 0 0 0,0 1 0 0 0,0 0 0 0 0,0 0 0 0 0,0 1 0 0 0,0 0 0 0 0,1 0 0 0 0,0 1 0 0 0,0 0 0 0 0,-13 11 0 0 0,19-14 230 0 0,-3 8 970 0 0,5-9-1439 0 0,-1-1 0 0 0,1 1-1 0 0,-1-1 1 0 0,1 1 0 0 0,-1-1 0 0 0,1 1 0 0 0,0 0 0 0 0,-1-1 0 0 0,1 1 0 0 0,0 0 0 0 0,-1-1 0 0 0,1 1 0 0 0,0 0 0 0 0,0-1 0 0 0,0 1 0 0 0,-1 0 0 0 0,1-1 0 0 0,0 1 0 0 0,0 0 0 0 0,0-1 0 0 0,0 1 0 0 0,0 0 0 0 0,0 0 0 0 0,1-1 0 0 0,-1 1 0 0 0,0 0 0 0 0,0-1 0 0 0,0 1 0 0 0,1 0 0 0 0,-1-1-1 0 0,0 1 1 0 0,1-1 0 0 0,-1 1 0 0 0,0 0 0 0 0,1-1 0 0 0,0 2 0 0 0,34 12 1629 0 0,-31-13-815 0 0,1-3-642 0 0,-1 1-170 0 0,-1 0 0 0 0,0 0 0 0 0,1 0 0 0 0,-1-1 0 0 0,0 0 0 0 0,0 1 0 0 0,0-1 0 0 0,0 0 0 0 0,0 0 0 0 0,0-1-1 0 0,0 1 1 0 0,-1 0 0 0 0,1-1 0 0 0,-1 0 0 0 0,0 0 0 0 0,0 1 0 0 0,3-6 0 0 0,-4 6 31 0 0,-1-1-70 0 0,0 0-1 0 0,1-1 0 0 0,-1 1 0 0 0,-1 0 1 0 0,1 0-1 0 0,0-1 0 0 0,-1 1 1 0 0,1 0-1 0 0,-2-4 0 0 0,-1 6-43 0 0,1 1 0 0 0,0 0 0 0 0,0 0 1 0 0,0 0-1 0 0,-1 1 0 0 0,1-1 0 0 0,0 1 0 0 0,0-1 0 0 0,0 1 0 0 0,0-1 1 0 0,0 1-1 0 0,-1 0 0 0 0,1 0 0 0 0,1 0 0 0 0,-1 0 0 0 0,0 0 0 0 0,0 1 1 0 0,0-1-1 0 0,1 1 0 0 0,-1-1 0 0 0,1 1 0 0 0,-1-1 0 0 0,1 1 0 0 0,-1 0 1 0 0,1 0-1 0 0,0 0 0 0 0,0 0 0 0 0,0 0 0 0 0,0 0 0 0 0,0 0 0 0 0,1 0 0 0 0,-1 0 1 0 0,0 0-1 0 0,1 0 0 0 0,0 0 0 0 0,-1 1 0 0 0,1-1 0 0 0,0 0 0 0 0,0 0 1 0 0,1 4-1 0 0,-1-2 385 0 0,3-2-273 0 0,-2-1-71 0 0,1 0-1 0 0,-1-1 0 0 0,1 1 1 0 0,-1-1-1 0 0,1 1 1 0 0,-1-1-1 0 0,1 1 1 0 0,0-1-1 0 0,-1 0 1 0 0,1 0-1 0 0,-1 0 0 0 0,1 0 1 0 0,0 0-1 0 0,-1 0 1 0 0,1 0-1 0 0,0 0 1 0 0,-1-1-1 0 0,1 1 1 0 0,-1-1-1 0 0,1 1 0 0 0,-1-1 1 0 0,1 0-1 0 0,-1 1 1 0 0,1-1-1 0 0,-1 0 1 0 0,3-2-1 0 0,-1 1-18 0 0,-1 0 0 0 0,1 0 0 0 0,0-1 0 0 0,-1 1 0 0 0,1-1 0 0 0,-1 0 1 0 0,0 0-1 0 0,0 0 0 0 0,0 0 0 0 0,0 0 0 0 0,-1 0 0 0 0,2-4 0 0 0,-2 5 32 0 0,8-13 102 0 0,-6 7-147 0 0,-8 7-289 0 0,-26 17 321 0 0,24-9 8 0 0,7 3-31 0 0,0-5-16 0 0,0-1 0 0 0,0 1 0 0 0,1 0 1 0 0,0 0-1 0 0,0-1 0 0 0,0 1 0 0 0,2 5 0 0 0,-1-6 203 0 0,0-2-115 0 0,-1-1-86 0 0,-1-1 0 0 0,0 0 0 0 0,0 0 0 0 0,0 1-1 0 0,0-1 1 0 0,0 0 0 0 0,0 0 0 0 0,0 0-1 0 0,0 1 1 0 0,0-1 0 0 0,1 0 0 0 0,-1 0 0 0 0,0 0-1 0 0,0 1 1 0 0,0-1 0 0 0,1 0 0 0 0,-1 0 0 0 0,0 0-1 0 0,0 0 1 0 0,0 0 0 0 0,1 1 0 0 0,-1-1-1 0 0,0 0 1 0 0,0 0 0 0 0,0 0 0 0 0,1 0 0 0 0,-1 0-1 0 0,0 0 1 0 0,0 0 0 0 0,1 0 0 0 0,-1 0-1 0 0,0 0 1 0 0,0 0 0 0 0,1 0 0 0 0,-1 0 0 0 0,0 0-1 0 0,0 0 1 0 0,1 0 0 0 0,-1 0 0 0 0,0 0 0 0 0,0 0-1 0 0,1 0 1 0 0,-1-1 0 0 0,0 1 0 0 0,0 0-1 0 0,0 0 1 0 0,1 0 0 0 0,-1 0 0 0 0,0 0 0 0 0,0-1-1 0 0,0 1 1 0 0,1 0 0 0 0,21-41 44 0 0,-21 38-2 0 0,-2-1-58 0 0,-2-11-7 0 0,3 14 9 0 0,-1-1 1 0 0,1 1-1 0 0,0-1 1 0 0,0 1-1 0 0,-1 0 1 0 0,1-1-1 0 0,-1 1 1 0 0,1-1-1 0 0,-1 1 1 0 0,1 0 0 0 0,-1 0-1 0 0,0-1 1 0 0,0 1-1 0 0,0 0 1 0 0,0 0-1 0 0,0 0 1 0 0,0 0-1 0 0,0 0 1 0 0,0 0-1 0 0,-2-1 1 0 0,2 1 22 0 0,-1-1-46 0 0,0 2 17 0 0,1 0 0 0 0,-1 0 0 0 0,1 0 0 0 0,0 0 0 0 0,-1 0 1 0 0,1 0-1 0 0,-1 0 0 0 0,1 0 0 0 0,0 0 0 0 0,-1 1 0 0 0,1-1 0 0 0,0 0 1 0 0,-1 1-1 0 0,-1 1 0 0 0,0-1-8 0 0,0 1-1 0 0,1 0 1 0 0,-1 0-1 0 0,1 0 1 0 0,-1 1 0 0 0,1-1-1 0 0,0 1 1 0 0,0-1-1 0 0,0 1 1 0 0,0 0 0 0 0,0 0-1 0 0,1 0 1 0 0,-1 0 0 0 0,1 0-1 0 0,0 0 1 0 0,0 0-1 0 0,0 0 1 0 0,0 0 0 0 0,0 1-1 0 0,1-1 1 0 0,0 0-1 0 0,-1 1 1 0 0,1-1 0 0 0,0 0-1 0 0,1 1 1 0 0,-1-1 0 0 0,1 4-1 0 0,-1-5 34 0 0,4 12-35 0 0,-2-12 55 0 0,0-1-1 0 0,-1 1 1 0 0,1-1-1 0 0,0 0 1 0 0,-1 1-1 0 0,1-1 0 0 0,0 0 1 0 0,0 0-1 0 0,0 0 1 0 0,0-1-1 0 0,0 1 1 0 0,0 0-1 0 0,0-1 0 0 0,5 1 1 0 0,-3 0 33 0 0,-1-5-35 0 0,0-2-15 0 0,1 0 1 0 0,0 0 0 0 0,-1 0 0 0 0,0 0-1 0 0,3-12 1 0 0,-5 15-28 0 0,-1-8-24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1.308"/>
    </inkml:context>
    <inkml:brush xml:id="br0">
      <inkml:brushProperty name="width" value="0.05" units="cm"/>
      <inkml:brushProperty name="height" value="0.05" units="cm"/>
    </inkml:brush>
  </inkml:definitions>
  <inkml:trace contextRef="#ctx0" brushRef="#br0">1 188 4636 0 0,'5'-18'6438'0'0,"-4"15"-6207"0"0,-1 1-1 0 0,1 0 0 0 0,-1 0 0 0 0,1 0 0 0 0,0 0 0 0 0,0 0 1 0 0,0 0-1 0 0,0 0 0 0 0,0 0 0 0 0,0 0 0 0 0,1 0 0 0 0,-1 0 1 0 0,3-2-1 0 0,7-13 1731 0 0,-9 13-1732 0 0,0 0-1 0 0,1 0 1 0 0,0 0-1 0 0,-1 1 1 0 0,1-1-1 0 0,1 1 1 0 0,-1 0-1 0 0,0 0 1 0 0,7-5-1 0 0,4-4 475 0 0,-4 3-705 0 0,1 0-1 0 0,-1 1 0 0 0,1 1 0 0 0,1 0 0 0 0,-1 0 0 0 0,1 1 0 0 0,0 1 0 0 0,18-6 0 0 0,-27 10-247 0 0,-2 1-60 0 0,0 0 293 0 0,0 0 0 0 0,0 1 0 0 0,-1-1 0 0 0,1 0 0 0 0,0 0 0 0 0,0 0 0 0 0,0 1 0 0 0,0-1 1 0 0,0 0-1 0 0,-1 1 0 0 0,1-1 0 0 0,0 1 0 0 0,0-1 0 0 0,-1 1 0 0 0,1-1 0 0 0,0 1 0 0 0,0 0 0 0 0,-1-1 0 0 0,1 1 0 0 0,-1 0 0 0 0,1-1 0 0 0,-1 1 0 0 0,1 0 0 0 0,-1 0 0 0 0,1 0 0 0 0,-1-1 0 0 0,0 1 0 0 0,1 0 1 0 0,-1 0-1 0 0,0 0 0 0 0,0 0 0 0 0,0 0 0 0 0,0 0 0 0 0,0-1 0 0 0,0 1 0 0 0,0 0 0 0 0,0 0 0 0 0,0 0 0 0 0,0 0 0 0 0,0 0 0 0 0,0 0 0 0 0,-1 0 0 0 0,1-1 0 0 0,0 1 0 0 0,-1 0 0 0 0,1 0 0 0 0,-1 1 0 0 0,-21 46-451 0 0,22-48 461 0 0,-60 107-546 0 0,60-106 584 0 0,-1 1-1 0 0,0 0 1 0 0,0-1 0 0 0,0 1-1 0 0,1-1 1 0 0,-1 1-1 0 0,1 0 1 0 0,-1-1 0 0 0,1 1-1 0 0,0 0 1 0 0,-1 0-1 0 0,1-1 1 0 0,0 1 0 0 0,0 0-1 0 0,1 0 1 0 0,-1-1 0 0 0,0 1-1 0 0,0 0 1 0 0,1 0-1 0 0,-1-1 1 0 0,1 1 0 0 0,0 0-1 0 0,-1-1 1 0 0,1 1-1 0 0,0-1 1 0 0,0 1 0 0 0,0-1-1 0 0,0 1 1 0 0,0-1-1 0 0,0 0 1 0 0,2 2 0 0 0,4 3 40 0 0,1 0 0 0 0,-1 0 1 0 0,1 0-1 0 0,15 7 1 0 0,7 5 47 0 0,-26-14-104 0 0,-2-3-13 0 0,0 1-1 0 0,1-1 0 0 0,-1 1 1 0 0,0 0-1 0 0,0 0 1 0 0,-1 0-1 0 0,1 0 0 0 0,0 0 1 0 0,-1 1-1 0 0,1-1 0 0 0,-1 0 1 0 0,0 1-1 0 0,0-1 1 0 0,0 1-1 0 0,0-1 0 0 0,0 1 1 0 0,0 0-1 0 0,-1-1 0 0 0,1 1 1 0 0,-1 0-1 0 0,0-1 1 0 0,0 6-1 0 0,-3 6-178 0 0,-1-1 0 0 0,-1 1-1 0 0,0-1 1 0 0,-8 16 0 0 0,7-18-1284 0 0,-7 15-1009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1.656"/>
    </inkml:context>
    <inkml:brush xml:id="br0">
      <inkml:brushProperty name="width" value="0.05" units="cm"/>
      <inkml:brushProperty name="height" value="0.05" units="cm"/>
    </inkml:brush>
  </inkml:definitions>
  <inkml:trace contextRef="#ctx0" brushRef="#br0">1 48 4832 0 0,'0'0'9165'0'0,"21"-8"-9945"0"0,-15-15-5968 0 0,3 7 2735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2.275"/>
    </inkml:context>
    <inkml:brush xml:id="br0">
      <inkml:brushProperty name="width" value="0.05" units="cm"/>
      <inkml:brushProperty name="height" value="0.05" units="cm"/>
    </inkml:brush>
  </inkml:definitions>
  <inkml:trace contextRef="#ctx0" brushRef="#br0">222 0 1760 0 0,'0'0'848'0'0,"-6"1"-479"0"0,-10 0-61 0 0,1 1 0 0 0,0 0 0 0 0,-1 2-1 0 0,1-1 1 0 0,0 2 0 0 0,1 0 0 0 0,-1 1 0 0 0,1 0 0 0 0,0 1 0 0 0,1 1-1 0 0,-19 13 1 0 0,30-18-97 0 0,0-1 0 0 0,0 1 0 0 0,0 0 0 0 0,0 0 0 0 0,0-1 0 0 0,1 1 0 0 0,-1 0 0 0 0,1 1 0 0 0,0-1 0 0 0,0 0 0 0 0,0 0 1 0 0,0 0-1 0 0,1 1 0 0 0,-1-1 0 0 0,1 0 0 0 0,0 1 0 0 0,0 3 0 0 0,0-4 747 0 0,6 6-311 0 0,-6-8-606 0 0,0 0 0 0 0,0 0 0 0 0,0-1-1 0 0,0 1 1 0 0,1 0 0 0 0,-1 0 0 0 0,0-1 0 0 0,0 1 0 0 0,1 0 0 0 0,-1-1 0 0 0,0 1 0 0 0,1 0 0 0 0,-1-1 0 0 0,1 1 0 0 0,-1 0 0 0 0,1-1 0 0 0,-1 1 0 0 0,1-1 0 0 0,-1 1 0 0 0,1-1 0 0 0,0 1 0 0 0,0 0 0 0 0,3-1 43 0 0,-1 0 1 0 0,0 0-1 0 0,1 0 0 0 0,-1 0 1 0 0,1-1-1 0 0,-1 1 1 0 0,1-1-1 0 0,-1 0 1 0 0,0 0-1 0 0,0 0 1 0 0,1 0-1 0 0,-1 0 1 0 0,0-1-1 0 0,0 0 1 0 0,0 1-1 0 0,0-1 1 0 0,-1 0-1 0 0,1-1 1 0 0,-1 1-1 0 0,1 0 1 0 0,-1-1-1 0 0,4-4 1 0 0,11-12 251 0 0,27-40 0 0 0,-42 56-260 0 0,11-14 122 0 0,-12 16-191 0 0,-1 0 0 0 0,1 0 0 0 0,-1 0 0 0 0,1 0 0 0 0,-1 1 0 0 0,1-1 0 0 0,-1 0 0 0 0,1 1 0 0 0,0-1 0 0 0,0 0 0 0 0,-1 1 0 0 0,1-1 0 0 0,0 1 0 0 0,0-1 0 0 0,-1 1 0 0 0,1-1 0 0 0,0 1 0 0 0,0-1 0 0 0,0 1 0 0 0,0 0 0 0 0,0 0 0 0 0,1-1 0 0 0,13 26-27 0 0,-12-12 8 0 0,-1 1 0 0 0,0 0 0 0 0,-1 1 1 0 0,0-1-1 0 0,-1 0 0 0 0,-1 0 0 0 0,-4 26 1 0 0,2-14-53 0 0,-6 56 660 0 0,4-46-3025 0 0,1 1-8812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2.610"/>
    </inkml:context>
    <inkml:brush xml:id="br0">
      <inkml:brushProperty name="width" value="0.05" units="cm"/>
      <inkml:brushProperty name="height" value="0.05" units="cm"/>
    </inkml:brush>
  </inkml:definitions>
  <inkml:trace contextRef="#ctx0" brushRef="#br0">60 0 2404 0 0,'-27'245'8359'0'0,"11"-164"-8022"0"0,5-33-2221 0 0,6 5-4044 0 0,5-38 4196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29.364"/>
    </inkml:context>
    <inkml:brush xml:id="br0">
      <inkml:brushProperty name="width" value="0.05" units="cm"/>
      <inkml:brushProperty name="height" value="0.05" units="cm"/>
    </inkml:brush>
  </inkml:definitions>
  <inkml:trace contextRef="#ctx0" brushRef="#br0">1 66 2076 0 0,'14'-19'8789'0'0,"-9"17"-7870"0"0,-1 1-699 0 0,0 0 0 0 0,0-1 0 0 0,1 1 0 0 0,-1-1 0 0 0,0 0 0 0 0,-1 0 0 0 0,1 0 0 0 0,0 0 0 0 0,-1-1 0 0 0,1 1 0 0 0,-1-1-1 0 0,0 0 1 0 0,1 0 0 0 0,2-5 0 0 0,-4 6-180 0 0,-2 2-136 0 0,0 0 82 0 0,0 0-1 0 0,0-1 1 0 0,0 1 0 0 0,0 0 0 0 0,0 0 0 0 0,0 0 0 0 0,0 0 0 0 0,0-1 0 0 0,0 1 0 0 0,0 0 0 0 0,0 0 0 0 0,0 0 0 0 0,0-1 0 0 0,0 1-1 0 0,0 0 1 0 0,0 0 0 0 0,0 0 0 0 0,0 0 0 0 0,0-1 0 0 0,-1 1 0 0 0,1 0 0 0 0,0 0 0 0 0,0 0 0 0 0,0 0 0 0 0,0-1 0 0 0,0 1 0 0 0,0 0-1 0 0,-1 0 1 0 0,1 0 0 0 0,0 0 0 0 0,0 0 0 0 0,0 0 0 0 0,0 0 0 0 0,0 0 0 0 0,-1-1 0 0 0,1 1 0 0 0,0 0 0 0 0,0 0 0 0 0,0 0-1 0 0,-1 0 1 0 0,1 0 0 0 0,0 0 0 0 0,0 0 0 0 0,0 0 0 0 0,-1 0 0 0 0,-10 6 52 0 0,1 0-93 0 0,7-5 38 0 0,0 1 0 0 0,1-1 0 0 0,-1 1 0 0 0,1-1 0 0 0,-1 1 0 0 0,1 0 0 0 0,-1 0 0 0 0,1 0 0 0 0,0 0 0 0 0,0 1 0 0 0,0-1 0 0 0,0 1 0 0 0,1-1 0 0 0,-1 1 0 0 0,0-1-1 0 0,1 1 1 0 0,0 0 0 0 0,0 0 0 0 0,0 0 0 0 0,0 0 0 0 0,-1 4 0 0 0,2-4 8 0 0,15 23-44 0 0,-13-25 66 0 0,-1 0 0 0 0,1 0 1 0 0,0 0-1 0 0,0 0 0 0 0,0-1 1 0 0,0 1-1 0 0,0-1 0 0 0,0 1 1 0 0,1-1-1 0 0,-1 0 1 0 0,0 0-1 0 0,0 0 0 0 0,0 0 1 0 0,0 0-1 0 0,0 0 0 0 0,0-1 1 0 0,0 1-1 0 0,0 0 0 0 0,0-1 1 0 0,0 0-1 0 0,0 0 1 0 0,0 1-1 0 0,0-1 0 0 0,3-2 1 0 0,-1 0-22 0 0,-4 3-12 0 0,0 0 15 0 0,-1 0 1 0 0,1 0-1 0 0,0 0 1 0 0,0 0-1 0 0,0 0 1 0 0,-1 0-1 0 0,1-1 0 0 0,0 1 1 0 0,0 0-1 0 0,0 0 1 0 0,-1 0-1 0 0,1-1 1 0 0,0 1-1 0 0,0 0 1 0 0,0 0-1 0 0,0 0 1 0 0,0-1-1 0 0,0 1 1 0 0,-1 0-1 0 0,1 0 1 0 0,0-1-1 0 0,0 1 0 0 0,0 0 1 0 0,0 0-1 0 0,0-1 1 0 0,0 1-1 0 0,0 0 1 0 0,0 0-1 0 0,0-1 1 0 0,0 1-1 0 0,0 0 1 0 0,0 0-1 0 0,0-1 1 0 0,0 1-1 0 0,0 0 1 0 0,1 0-1 0 0,-1-1 0 0 0,0 1 1 0 0,0 0-1 0 0,0 0 1 0 0,0 0-1 0 0,0-1 1 0 0,0 1-1 0 0,1 0 1 0 0,-1 0-1 0 0,0 0 1 0 0,0-1-1 0 0,0 1 1 0 0,1 0-1 0 0,-1 0 1 0 0,0 0-1 0 0,0 0 0 0 0,0 0 1 0 0,1 0-1 0 0,-1-1 1 0 0,0 1-1 0 0,0 0 1 0 0,1 0-1 0 0,-1 0 1 0 0,0 0-1 0 0,0 0 1 0 0,1 0-1 0 0,-1 0 1 0 0,0 0-1 0 0,0 0 1 0 0,1 0-1 0 0,-1 0 0 0 0,-16-14-440 0 0,16 13 555 0 0,-5-2-208 0 0,1 7-472 0 0,0-1 545 0 0,1 0 1 0 0,0-1 0 0 0,0 1 1 0 0,1-1-1 0 0,-1 1 0 0 0,1 0 0 0 0,-1 0 1 0 0,-2 6-1 0 0,5-8 18 0 0,-1 0 1 0 0,1 1-1 0 0,0-1 0 0 0,-1 0 1 0 0,1 0-1 0 0,0 0 0 0 0,0 1 0 0 0,0-1 1 0 0,0 0-1 0 0,0 0 0 0 0,0 0 1 0 0,1 1-1 0 0,-1-1 0 0 0,0 0 1 0 0,1 0-1 0 0,-1 0 0 0 0,0 0 1 0 0,1 0-1 0 0,0 1 0 0 0,-1-1 1 0 0,1 0-1 0 0,0 0 0 0 0,-1 0 1 0 0,1-1-1 0 0,0 1 0 0 0,0 0 1 0 0,0 0-1 0 0,0 0 0 0 0,0 0 1 0 0,0-1-1 0 0,0 1 0 0 0,2 0 0 0 0,0 2 16 0 0,3-3 12 0 0,-3 0 2 0 0,-1 0 0 0 0,0 0 1 0 0,1 0-1 0 0,-1 0 1 0 0,1 0-1 0 0,-1-1 1 0 0,0 1-1 0 0,1-1 1 0 0,-1 1-1 0 0,0-1 0 0 0,0 0 1 0 0,1 0-1 0 0,-1 0 1 0 0,0 0-1 0 0,0 0 1 0 0,0 0-1 0 0,0-1 0 0 0,0 1 1 0 0,0-1-1 0 0,-1 1 1 0 0,1-1-1 0 0,0 0 1 0 0,-1 0-1 0 0,3-4 1 0 0,8-15-55 0 0,-11 19 38 0 0,-1-2 13 0 0,0-8 31 0 0,0 9-53 0 0,-12-17-46 0 0,11 20 37 0 0,-1-1-1 0 0,1 0 1 0 0,-1 1 0 0 0,1 0 0 0 0,-1-1 0 0 0,1 1-1 0 0,-1 0 1 0 0,0 0 0 0 0,1 0 0 0 0,-1 0 0 0 0,0 0-1 0 0,1 0 1 0 0,-1 0 0 0 0,1 0 0 0 0,-1 1 0 0 0,0-1-1 0 0,1 1 1 0 0,-1-1 0 0 0,1 1 0 0 0,-1 0-1 0 0,1-1 1 0 0,-1 1 0 0 0,1 0 0 0 0,0 0 0 0 0,-1 0-1 0 0,-1 2 1 0 0,0 0-39 0 0,0 0 1 0 0,0 0-1 0 0,0 1 0 0 0,1-1 0 0 0,-1 0 0 0 0,1 1 0 0 0,0 0 1 0 0,0-1-1 0 0,0 1 0 0 0,-1 4 0 0 0,3-5 7 0 0,5 12 101 0 0,0 1-2224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14.717"/>
    </inkml:context>
    <inkml:brush xml:id="br0">
      <inkml:brushProperty name="width" value="0.05" units="cm"/>
      <inkml:brushProperty name="height" value="0.05" units="cm"/>
    </inkml:brush>
  </inkml:definitions>
  <inkml:trace contextRef="#ctx0" brushRef="#br0">66 10 1320 0 0,'0'0'3794'0'0,"9"-9"4331"0"0,8 21-7773 0 0,0 1 0 0 0,-2 0 0 0 0,1 1 0 0 0,-2 1 0 0 0,0 0 0 0 0,-1 1 0 0 0,0 1 0 0 0,-1 0 0 0 0,-1 0 0 0 0,14 32 0 0 0,-19-35-300 0 0,0-1 0 0 0,-2 2 0 0 0,1-1 1 0 0,-2 0-1 0 0,0 1 0 0 0,0-1 0 0 0,0 18 0 0 0,-3-23-29 0 0,0 0-1 0 0,-1 0 0 0 0,0 0 1 0 0,-1 1-1 0 0,1-1 0 0 0,-2 0 1 0 0,1-1-1 0 0,-1 1 1 0 0,0 0-1 0 0,-1-1 0 0 0,0 0 1 0 0,-6 10-1 0 0,6-13-194 0 0,0 0 1 0 0,0-1-1 0 0,0 1 0 0 0,-1-1 1 0 0,1 0-1 0 0,-1 0 0 0 0,0 0 0 0 0,0-1 1 0 0,0 1-1 0 0,-1-1 0 0 0,1 0 1 0 0,-1-1-1 0 0,0 0 0 0 0,1 0 1 0 0,-1 0-1 0 0,0 0 0 0 0,0-1 1 0 0,-9 1-1 0 0,7-1-583 0 0,0-1-1 0 0,1 0 1 0 0,-1 0 0 0 0,1-1 0 0 0,-1 0-1 0 0,1 0 1 0 0,0-1 0 0 0,-1 0 0 0 0,1 0-1 0 0,0-1 1 0 0,0 0 0 0 0,0 0 0 0 0,1 0 0 0 0,-11-8-1 0 0,1-2-1040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15.118"/>
    </inkml:context>
    <inkml:brush xml:id="br0">
      <inkml:brushProperty name="width" value="0.05" units="cm"/>
      <inkml:brushProperty name="height" value="0.05" units="cm"/>
    </inkml:brush>
  </inkml:definitions>
  <inkml:trace contextRef="#ctx0" brushRef="#br0">1 116 3960 0 0,'58'-70'11234'0'0,"-55"67"-10693"0"0,14-17-5111 0 0,-6 14 1043 0 0,-6 0-1068 0 0,2-4 2900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30.703"/>
    </inkml:context>
    <inkml:brush xml:id="br0">
      <inkml:brushProperty name="width" value="0.05" units="cm"/>
      <inkml:brushProperty name="height" value="0.05" units="cm"/>
    </inkml:brush>
  </inkml:definitions>
  <inkml:trace contextRef="#ctx0" brushRef="#br0">524 59 2856 0 0,'0'0'5749'0'0,"-7"-16"-3536"0"0,1 11-1954 0 0,0 0 0 0 0,1 1 0 0 0,-2 0 0 0 0,1 1 0 0 0,-1-1 0 0 0,1 1 0 0 0,-1 0 0 0 0,0 1 0 0 0,0 0 0 0 0,0 0 0 0 0,0 0 0 0 0,0 1 0 0 0,0 0 0 0 0,-1 0 0 0 0,1 1 0 0 0,0 0 0 0 0,-12 1 0 0 0,-4 2 248 0 0,-1 0 0 0 0,0 1-1 0 0,1 2 1 0 0,-27 10 0 0 0,25-7-54 0 0,1 1 0 0 0,1 1 0 0 0,-31 20 0 0 0,43-24-219 0 0,0 0 1 0 0,0 1-1 0 0,1 1 0 0 0,0 0 1 0 0,1 0-1 0 0,0 1 1 0 0,0 0-1 0 0,-11 18 0 0 0,18-26-175 0 0,1 1 0 0 0,-1 0 0 0 0,1 0 0 0 0,-1 0 0 0 0,1 0 0 0 0,0 0 0 0 0,0 0 0 0 0,0 1-1 0 0,1-1 1 0 0,-1 0 0 0 0,1 0 0 0 0,-1 1 0 0 0,1-1 0 0 0,0 0 0 0 0,1 1 0 0 0,-1-1 0 0 0,1 0-1 0 0,-1 0 1 0 0,1 1 0 0 0,0-1 0 0 0,0 0 0 0 0,0 0 0 0 0,0 0 0 0 0,1 0 0 0 0,-1 0 0 0 0,1 0-1 0 0,0 0 1 0 0,0-1 0 0 0,0 1 0 0 0,0-1 0 0 0,0 1 0 0 0,1-1 0 0 0,-1 0 0 0 0,1 0 0 0 0,0 0 0 0 0,-1 0-1 0 0,1 0 1 0 0,0 0 0 0 0,0-1 0 0 0,0 0 0 0 0,5 2 0 0 0,12 4 57 0 0,0-2 0 0 0,1 0 1 0 0,-1-2-1 0 0,1 0 0 0 0,0-1 0 0 0,27-1 1 0 0,-3-3-1057 0 0,-1-1 1 0 0,46-11-1 0 0,174-43-19290 0 0,-233 52 18680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15.518"/>
    </inkml:context>
    <inkml:brush xml:id="br0">
      <inkml:brushProperty name="width" value="0.05" units="cm"/>
      <inkml:brushProperty name="height" value="0.05" units="cm"/>
    </inkml:brush>
  </inkml:definitions>
  <inkml:trace contextRef="#ctx0" brushRef="#br0">1 1 3120 0 0,'0'0'2343'0'0,"13"10"2300"0"0,-5 1-4176 0 0,1 1 1 0 0,-2 0-1 0 0,1 1 1 0 0,-2-1 0 0 0,0 1-1 0 0,0 1 1 0 0,-1-1-1 0 0,-1 1 1 0 0,0 0 0 0 0,3 23-1 0 0,17 50 189 0 0,-12-52-434 0 0,12 58 0 0 0,-7-26-3337 0 0,-16-64 2395 0 0,1 2-420 0 0,-2-4 1037 0 0,0-1-1 0 0,0 1 1 0 0,0-1 0 0 0,0 0 0 0 0,0 1-1 0 0,0-1 1 0 0,0 1 0 0 0,0-1-1 0 0,0 1 1 0 0,0-1 0 0 0,1 0 0 0 0,-1 1-1 0 0,0-1 1 0 0,0 1 0 0 0,0-1 0 0 0,1 0-1 0 0,-1 1 1 0 0,0-1 0 0 0,0 0 0 0 0,1 1-1 0 0,-1-1 1 0 0,0 0 0 0 0,1 1 0 0 0,-1-1-1 0 0,0 0 1 0 0,1 0 0 0 0,-1 1 0 0 0,0-1-1 0 0,1 0 1 0 0,3 1-286 0 0,0-1 0 0 0,0 0 1 0 0,0 0-1 0 0,0 0 0 0 0,0 0 0 0 0,0-1 0 0 0,0 1 0 0 0,0-1 0 0 0,0 0 1 0 0,-1-1-1 0 0,1 1 0 0 0,0-1 0 0 0,-1 1 0 0 0,5-3 0 0 0,3-2-151 0 0,0-1 0 0 0,-1 0 0 0 0,14-12 0 0 0,-22 17 349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15.866"/>
    </inkml:context>
    <inkml:brush xml:id="br0">
      <inkml:brushProperty name="width" value="0.05" units="cm"/>
      <inkml:brushProperty name="height" value="0.05" units="cm"/>
    </inkml:brush>
  </inkml:definitions>
  <inkml:trace contextRef="#ctx0" brushRef="#br0">0 21 2292 0 0,'0'0'2229'0'0,"15"-5"781"0"0,4-1 5181 0 0,-18 6-8965 0 0,0 0 877 0 0,-1 0 0 0 0,1 0 1 0 0,0-1-1 0 0,-1 1 1 0 0,1 0-1 0 0,-1 0 0 0 0,1 0 1 0 0,0-1-1 0 0,-1 1 1 0 0,1 0-1 0 0,-1-1 0 0 0,1 1 1 0 0,-1-1-1 0 0,1 1 1 0 0,-1 0-1 0 0,1-1 0 0 0,-1 1 1 0 0,1-1-1 0 0,-1 1 0 0 0,0-1 1 0 0,1 0-1 0 0,-1 1 1 0 0,1-2-1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16.335"/>
    </inkml:context>
    <inkml:brush xml:id="br0">
      <inkml:brushProperty name="width" value="0.05" units="cm"/>
      <inkml:brushProperty name="height" value="0.05" units="cm"/>
    </inkml:brush>
  </inkml:definitions>
  <inkml:trace contextRef="#ctx0" brushRef="#br0">60 0 2772 0 0,'-10'14'3273'0'0,"-1"8"-844"0"0,0-1-1 0 0,2 2 0 0 0,-9 30 1 0 0,18-50-860 0 0,4 0-1142 0 0,10 5 61 0 0,1-1 1 0 0,0 0-1 0 0,0 0 0 0 0,21 4 0 0 0,-17-5-297 0 0,0 1 0 0 0,0 1-1 0 0,27 15 1 0 0,-42-20-234 0 0,1 0 1 0 0,-2 0 0 0 0,1 0 0 0 0,0 0 0 0 0,-1 1-1 0 0,1-1 1 0 0,-1 1 0 0 0,0 0 0 0 0,0 0 0 0 0,0 1 0 0 0,-1-1-1 0 0,0 0 1 0 0,0 1 0 0 0,0-1 0 0 0,0 1 0 0 0,-1 0-1 0 0,1 0 1 0 0,-1-1 0 0 0,0 1 0 0 0,-1 0 0 0 0,1 8 0 0 0,-1-10-111 0 0,-1-1 1 0 0,1 1-1 0 0,-1 0 1 0 0,0 0-1 0 0,1 0 1 0 0,-1 0 0 0 0,-1-1-1 0 0,1 1 1 0 0,0-1-1 0 0,-1 1 1 0 0,1-1 0 0 0,-1 1-1 0 0,0-1 1 0 0,1 0-1 0 0,-1 1 1 0 0,0-1 0 0 0,-1 0-1 0 0,1 0 1 0 0,0-1-1 0 0,-5 4 1 0 0,-53 24-4197 0 0,49-25 3218 0 0,7-2 435 0 0,0-1-1 0 0,1 1 1 0 0,-1-1 0 0 0,0 0 0 0 0,0 0 0 0 0,0 0-1 0 0,0-1 1 0 0,0 1 0 0 0,0-1 0 0 0,0 0 0 0 0,-5-1 0 0 0,-13-2-1176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16.683"/>
    </inkml:context>
    <inkml:brush xml:id="br0">
      <inkml:brushProperty name="width" value="0.05" units="cm"/>
      <inkml:brushProperty name="height" value="0.05" units="cm"/>
    </inkml:brush>
  </inkml:definitions>
  <inkml:trace contextRef="#ctx0" brushRef="#br0">1 336 920 0 0,'0'-24'1833'0'0,"0"12"-961"0"0,1 1 1 0 0,0-1 0 0 0,1 0-1 0 0,0 1 1 0 0,1-1-1 0 0,0 1 1 0 0,0 0-1 0 0,2 0 1 0 0,-1 0-1 0 0,1 1 1 0 0,1-1-1 0 0,0 1 1 0 0,9-11-1 0 0,-6 10-679 0 0,0 1 0 0 0,0 0 0 0 0,1 0 1 0 0,17-11-1 0 0,-13 11-1630 0 0,0 0 1 0 0,1 2 0 0 0,24-11-1 0 0,16-11-6802 0 0,-40 23 6646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17.253"/>
    </inkml:context>
    <inkml:brush xml:id="br0">
      <inkml:brushProperty name="width" value="0.05" units="cm"/>
      <inkml:brushProperty name="height" value="0.05" units="cm"/>
    </inkml:brush>
  </inkml:definitions>
  <inkml:trace contextRef="#ctx0" brushRef="#br0">62 0 1360 0 0,'-7'9'404'0'0,"0"-1"1"0"0,1 1-1 0 0,0 1 0 0 0,1-1 0 0 0,0 1 1 0 0,0 0-1 0 0,1 0 0 0 0,0 1 1 0 0,1-1-1 0 0,0 1 0 0 0,1 0 0 0 0,0-1 1 0 0,1 1-1 0 0,0 0 0 0 0,0 0 0 0 0,1 0 1 0 0,1 0-1 0 0,0 0 0 0 0,3 14 1 0 0,2-3 205 0 0,-4-12-209 0 0,1 0 1 0 0,0-1-1 0 0,0 1 0 0 0,1-1 0 0 0,0 0 0 0 0,1 0 1 0 0,11 17-1 0 0,-14-24-338 0 0,0 0 1 0 0,-1-1 0 0 0,1 1-1 0 0,1-1 1 0 0,-1 1-1 0 0,0-1 1 0 0,0 0 0 0 0,0 0-1 0 0,1 0 1 0 0,-1 0-1 0 0,1 0 1 0 0,-1 0 0 0 0,1-1-1 0 0,-1 1 1 0 0,1-1-1 0 0,-1 1 1 0 0,1-1 0 0 0,-1 0-1 0 0,1 0 1 0 0,-1 0-1 0 0,1-1 1 0 0,0 1 0 0 0,-1-1-1 0 0,1 1 1 0 0,-1-1-1 0 0,0 0 1 0 0,1 0 0 0 0,-1 0-1 0 0,3-1 1 0 0,3-2 21 0 0,0 0-1 0 0,-1 0 1 0 0,0-1 0 0 0,1 0 0 0 0,-2 0 0 0 0,1-1-1 0 0,8-8 1 0 0,-1 0-19 0 0,-10 9-64 0 0,1 1 0 0 0,-1-1 1 0 0,0 1-1 0 0,0-1 0 0 0,0 0 0 0 0,-1-1 1 0 0,0 1-1 0 0,5-12 0 0 0,-7 15-45 0 0,-8-1-422 0 0,7 2 460 0 0,-1 1 0 0 0,1-1 0 0 0,-1 1 1 0 0,1-1-1 0 0,-1 1 0 0 0,1-1 0 0 0,-1 1 0 0 0,1-1 1 0 0,-1 1-1 0 0,0-1 0 0 0,1 1 0 0 0,-1 0 0 0 0,0-1 0 0 0,1 1 1 0 0,-1 0-1 0 0,0 0 0 0 0,1-1 0 0 0,-1 1 0 0 0,0 0 1 0 0,0 0-1 0 0,1 0 0 0 0,-1 0 0 0 0,0 0 0 0 0,0 0 1 0 0,1 0-1 0 0,-1 0 0 0 0,0 0 0 0 0,0 1 0 0 0,1-1 1 0 0,-2 0-1 0 0,-42 32-924 0 0,18-2-2622 0 0,6-8-4462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31.453"/>
    </inkml:context>
    <inkml:brush xml:id="br0">
      <inkml:brushProperty name="width" value="0.05" units="cm"/>
      <inkml:brushProperty name="height" value="0.05" units="cm"/>
    </inkml:brush>
  </inkml:definitions>
  <inkml:trace contextRef="#ctx0" brushRef="#br0">23 85 508 0 0,'0'0'7945'0'0,"5"-1"-7614"0"0,17-7-7 0 0,-17 6-11 0 0,19-25 1040 0 0,-11-1-833 0 0,-15 13-195 0 0,1 15-324 0 0,0-1 1 0 0,1 1-1 0 0,-1 0 0 0 0,0-1 1 0 0,0 1-1 0 0,0 0 1 0 0,0-1-1 0 0,0 1 1 0 0,0 0-1 0 0,0 0 0 0 0,0 0 1 0 0,0 0-1 0 0,0 0 1 0 0,0 0-1 0 0,0 0 0 0 0,0 0 1 0 0,0 0-1 0 0,0 0 1 0 0,0 1-1 0 0,-1-1 0 0 0,-8 3 3 0 0,0-1-1 0 0,1 1 0 0 0,-1 1 0 0 0,-9 5 0 0 0,16-8-46 0 0,3-1 45 0 0,-1 0 1 0 0,1 0-1 0 0,-1 1 0 0 0,1-1 1 0 0,-1 0-1 0 0,1 1 0 0 0,0-1 1 0 0,-1 0-1 0 0,1 1 0 0 0,0-1 1 0 0,-1 0-1 0 0,1 1 0 0 0,0-1 1 0 0,-1 1-1 0 0,1-1 0 0 0,0 1 1 0 0,0-1-1 0 0,-1 0 1 0 0,1 1-1 0 0,0-1 0 0 0,0 1 1 0 0,0-1-1 0 0,0 1 0 0 0,0-1 1 0 0,0 1-1 0 0,-1-1 0 0 0,1 1 1 0 0,0-1-1 0 0,1 1 0 0 0,-1-1 1 0 0,0 1-1 0 0,0-1 0 0 0,0 1 1 0 0,0-1-1 0 0,0 1 0 0 0,0-1 1 0 0,1 1-1 0 0,-1-1 0 0 0,0 1 1 0 0,0-1-1 0 0,1 1 0 0 0,-1-1 1 0 0,1 1-1 0 0,6 16 144 0 0,-4-12-10 0 0,19 2 640 0 0,-7-5-562 0 0,-11-2 297 0 0,2-1-380 0 0,-4 0-127 0 0,1 1 35 0 0,0-1 0 0 0,0 1 0 0 0,-1-1 0 0 0,1 0 0 0 0,0 0 0 0 0,-1 0 0 0 0,1 0 0 0 0,-1-1 1 0 0,1 1-1 0 0,-1-1 0 0 0,1 0 0 0 0,-1 1 0 0 0,0-1 0 0 0,4-4 0 0 0,-5 4 176 0 0,4-4-120 0 0,-5 6-104 0 0,0 0-1 0 0,0 0 1 0 0,0 0 0 0 0,0 0 0 0 0,0 0-1 0 0,0 0 1 0 0,-1 0 0 0 0,1 0-1 0 0,0 0 1 0 0,0 0 0 0 0,0 0 0 0 0,0 0-1 0 0,0 0 1 0 0,0 0 0 0 0,0 0-1 0 0,-1 1 1 0 0,1-1 0 0 0,0 0 0 0 0,0 0-1 0 0,0 0 1 0 0,0-1 0 0 0,0 1-1 0 0,-1 0 1 0 0,1 0 0 0 0,0 0 0 0 0,0 0-1 0 0,0 0 1 0 0,0 0 0 0 0,0 0-1 0 0,0 0 1 0 0,0 0 0 0 0,-1 0 0 0 0,1 0-1 0 0,0 0 1 0 0,0 0 0 0 0,0 0-1 0 0,0 0 1 0 0,0-1 0 0 0,0 1 0 0 0,0 0-1 0 0,0 0 1 0 0,0 0 0 0 0,-1 0-1 0 0,1 0 1 0 0,0 0 0 0 0,0 0 0 0 0,0-1-1 0 0,0 1 1 0 0,0 0 0 0 0,0 0 0 0 0,0 0-1 0 0,0 0 1 0 0,0 0 0 0 0,0 0-1 0 0,0-1 1 0 0,0 1 0 0 0,0 0 0 0 0,0 0-1 0 0,0 0 1 0 0,0 0 0 0 0,0 0-1 0 0,0 0 1 0 0,0-1 0 0 0,0 1 0 0 0,0 0-1 0 0,1 0 1 0 0,-9 4-3 0 0,5-3-1 0 0,1 0-1 0 0,-1 1 1 0 0,1-1 0 0 0,-1 0 0 0 0,0 0-1 0 0,0 0 1 0 0,0-1 0 0 0,1 1-1 0 0,-1-1 1 0 0,-5 1 0 0 0,8 1 17 0 0,1 1 1 0 0,-1 0-1 0 0,0-1 0 0 0,1 1 0 0 0,-1-1 1 0 0,1 1-1 0 0,0-1 0 0 0,-1 1 1 0 0,1-1-1 0 0,1 0 0 0 0,-1 1 0 0 0,0-1 1 0 0,0 0-1 0 0,1 0 0 0 0,2 4 1 0 0,-2-6 7 0 0,-1 0 1 0 0,0 0-1 0 0,0 0 1 0 0,0 0-1 0 0,1 0 1 0 0,-1 0-1 0 0,0 0 1 0 0,0 0-1 0 0,0-1 1 0 0,1 1-1 0 0,-1 0 1 0 0,0-1-1 0 0,0 1 1 0 0,0-1-1 0 0,0 1 1 0 0,0-1-1 0 0,0 0 1 0 0,0 1-1 0 0,0-1 0 0 0,0 0 1 0 0,0 0-1 0 0,0 0 1 0 0,0 1-1 0 0,-1-1 1 0 0,1 0-1 0 0,0 0 1 0 0,-1 0-1 0 0,1 0 1 0 0,-1 0-1 0 0,2-2 1 0 0,-2 2-40 0 0,3-4 25 0 0,-6 1-378 0 0,1 1 346 0 0,0-1-1 0 0,0 1 0 0 0,-1 1 1 0 0,1-1-1 0 0,-1 0 0 0 0,0 0 1 0 0,0 1-1 0 0,-4-3 0 0 0,5 4-75 0 0,-3 1 41 0 0,-4 0-32 0 0,0 1-1 0 0,-1 0 1 0 0,1 1 0 0 0,-11 3-1 0 0,16-3 34 0 0,3-1 57 0 0,0 0 1 0 0,1 0 0 0 0,-1 0 0 0 0,0 0-1 0 0,0 0 1 0 0,1 0 0 0 0,-1 0 0 0 0,1 0 0 0 0,-1 0-1 0 0,1 1 1 0 0,-1-1 0 0 0,1 0 0 0 0,0 0 0 0 0,-1 1-1 0 0,1-1 1 0 0,0 0 0 0 0,0 0 0 0 0,0 1 0 0 0,0-1-1 0 0,0 0 1 0 0,0 1 0 0 0,1-1 0 0 0,-1 0 0 0 0,0 0-1 0 0,1 1 1 0 0,-1-1 0 0 0,0 0 0 0 0,2 1-1 0 0,-2-1 32 0 0,1 0-1 0 0,0 0 0 0 0,0-1 1 0 0,0 1-1 0 0,0 0 0 0 0,0-1 1 0 0,0 1-1 0 0,0-1 0 0 0,0 1 1 0 0,0-1-1 0 0,0 1 0 0 0,0-1 1 0 0,0 0-1 0 0,1 1 0 0 0,-1-1 1 0 0,0 0-1 0 0,0 0 0 0 0,0 0 1 0 0,0 0-1 0 0,1 0 0 0 0,-1 0 1 0 0,0 0-1 0 0,0-1 0 0 0,0 1 1 0 0,0 0-1 0 0,0-1 0 0 0,0 1 1 0 0,1-1-1 0 0,-1 1 0 0 0,0-1 1 0 0,0 1-1 0 0,0-1 0 0 0,0 0 0 0 0,-1 1 1 0 0,1-1-1 0 0,0 0 0 0 0,0 0 1 0 0,0 0-1 0 0,0-1 0 0 0,0 2-39 0 0,4-4 91 0 0,-4 2-460 0 0,2-9 1031 0 0,-6 5-5954 0 0,-12-3 3393 0 0,11 7-64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33.960"/>
    </inkml:context>
    <inkml:brush xml:id="br0">
      <inkml:brushProperty name="width" value="0.05" units="cm"/>
      <inkml:brushProperty name="height" value="0.05" units="cm"/>
    </inkml:brush>
  </inkml:definitions>
  <inkml:trace contextRef="#ctx0" brushRef="#br0">249 1 736 0 0,'0'0'291'0'0,"-3"4"29"0"0,2-4-260 0 0,-1 1-21 0 0,1 0-1 0 0,0 1 0 0 0,0-1 0 0 0,-1 0 0 0 0,1 0 1 0 0,0 1-1 0 0,0-1 0 0 0,0 1 0 0 0,0-1 1 0 0,1 1-1 0 0,-1-1 0 0 0,-1 3 524 0 0,-1-1-325 0 0,0 0-1 0 0,0 0 0 0 0,0 0 1 0 0,-1-1-1 0 0,1 1 0 0 0,-1-1 1 0 0,-5 3-1 0 0,1 0 655 0 0,-56 49 3443 0 0,61-52-4088 0 0,0 2-113 0 0,0 0-1 0 0,-1 0 1 0 0,1 0 0 0 0,-1-1 0 0 0,0 1 0 0 0,-8 4 0 0 0,7-5-65 0 0,1 1-1 0 0,-1-1 1 0 0,1 1-1 0 0,0 0 1 0 0,0 0-1 0 0,0 0 1 0 0,0 0-1 0 0,1 1 0 0 0,0 0 1 0 0,-4 5-1 0 0,6-7 112 0 0,-14 43 907 0 0,6 2-527 0 0,9-45-366 0 0,6 19-35 0 0,2 24 2 0 0,-7-43-118 0 0,9 30-63 0 0,-6-24 135 0 0,11 18 75 0 0,-13-25-163 0 0,-2-1-16 0 0,0 1 1 0 0,0-1-1 0 0,1 1 1 0 0,-1-1-1 0 0,1 1 1 0 0,-1-1 0 0 0,1 0-1 0 0,0 1 1 0 0,-1-1-1 0 0,1 0 1 0 0,0 1-1 0 0,0-1 1 0 0,0 0-1 0 0,0 0 1 0 0,0 0-1 0 0,0 0 1 0 0,0 0 0 0 0,1 0-1 0 0,-1 0 1 0 0,0 0-1 0 0,2 1 1 0 0,8 7 46 0 0,-7-5 64 0 0,0 0 0 0 0,0-1 0 0 0,0 1 0 0 0,0-1 0 0 0,1 0 0 0 0,-1-1 0 0 0,1 1 0 0 0,0-1-1 0 0,6 3 1 0 0,-8-4 636 0 0,24-7 201 0 0,-16 1-781 0 0,-3 2-81 0 0,-1 0 1 0 0,1-1-1 0 0,-1-1 0 0 0,0 1 1 0 0,-1-1-1 0 0,1 0 0 0 0,10-11 1 0 0,-15 14-111 0 0,30-29 98 0 0,-29 29-90 0 0,6-19-58 0 0,-8 19 76 0 0,-2-18-226 0 0,-11-6-1 0 0,11 24 186 0 0,-29-43-284 0 0,29 44 284 0 0,-48-13-317 0 0,47 13 326 0 0,-68-14-54 0 0,66 15 135 0 0,1-1-94 0 0,-9 0 21 0 0,9 1 31 0 0,1 1-33 0 0,0 1 0 0 0,0-1 0 0 0,0 0 0 0 0,0 0 1 0 0,0 0-1 0 0,0 0 0 0 0,0-1 0 0 0,-1 1 0 0 0,1-1 0 0 0,0 1 0 0 0,0-1 0 0 0,-1 0 1 0 0,1 1-1 0 0,-3-1 0 0 0,2 0-11 0 0,-11 9-10 0 0,8-4 38 0 0,4-4 56 0 0,-33 17-144 0 0,23-11-65 0 0,8-2-3671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6.863"/>
    </inkml:context>
    <inkml:brush xml:id="br0">
      <inkml:brushProperty name="width" value="0.05" units="cm"/>
      <inkml:brushProperty name="height" value="0.05" units="cm"/>
    </inkml:brush>
  </inkml:definitions>
  <inkml:trace contextRef="#ctx0" brushRef="#br0">115 1 4176 0 0,'0'0'15790'0'0,"8"0"-15507"0"0,23 0-136 0 0,-23 0 8 0 0,1 36 713 0 0,-9-26-822 0 0,-1 1 0 0 0,0-1 0 0 0,0 0 0 0 0,-1 0 0 0 0,-1 0 1 0 0,0-1-1 0 0,-5 12 0 0 0,6-16-70 0 0,-1 0 0 0 0,1 0-1 0 0,-1 0 1 0 0,0-1 0 0 0,-1 0 0 0 0,1 1-1 0 0,-1-1 1 0 0,0-1 0 0 0,0 1 0 0 0,0 0 0 0 0,0-1-1 0 0,-1 0 1 0 0,-6 4 0 0 0,6-4-405 0 0,-1-1-1 0 0,1 0 1 0 0,0 0 0 0 0,-1 0 0 0 0,1-1-1 0 0,-1 1 1 0 0,-6-1 0 0 0,9 0-1249 0 0,-3-3-1881 0 0,-11-1 1611 0 0,16 3 1647 0 0,0 0 0 0 0,0 0-1 0 0,0-1 1 0 0,1 1-1 0 0,-1-1 1 0 0,0 1 0 0 0,0 0-1 0 0,0-1 1 0 0,1 1 0 0 0,-1-1-1 0 0,0 0 1 0 0,1 1-1 0 0,-1-1 1 0 0,0 0 0 0 0,1 1-1 0 0,-1-1 1 0 0,1 0 0 0 0,-1 1-1 0 0,1-1 1 0 0,-1 0-1 0 0,0-1 1 0 0,-1-12-2017 0 0,2 13 2213 0 0,-1-2-1624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7.217"/>
    </inkml:context>
    <inkml:brush xml:id="br0">
      <inkml:brushProperty name="width" value="0.05" units="cm"/>
      <inkml:brushProperty name="height" value="0.05" units="cm"/>
    </inkml:brush>
  </inkml:definitions>
  <inkml:trace contextRef="#ctx0" brushRef="#br0">10 126 6193 0 0,'-5'-54'13388'0'0,"2"31"-12259"0"0,2 2-4606 0 0,1 18 1814 0 0,8-3-3948 0 0,-5 3 4595 0 0,1 1 0 0 0,0 0 0 0 0,0 0 0 0 0,0 1 1 0 0,0-1-1 0 0,6-1 0 0 0,5-1-604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7.618"/>
    </inkml:context>
    <inkml:brush xml:id="br0">
      <inkml:brushProperty name="width" value="0.05" units="cm"/>
      <inkml:brushProperty name="height" value="0.05" units="cm"/>
    </inkml:brush>
  </inkml:definitions>
  <inkml:trace contextRef="#ctx0" brushRef="#br0">1 49 4740 0 0,'0'0'17526'0'0,"4"-48"-37440"0"0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4.183"/>
    </inkml:context>
    <inkml:brush xml:id="br0">
      <inkml:brushProperty name="width" value="0.05" units="cm"/>
      <inkml:brushProperty name="height" value="0.05" units="cm"/>
    </inkml:brush>
  </inkml:definitions>
  <inkml:trace contextRef="#ctx0" brushRef="#br0">188 99 592 0 0,'0'0'297'0'0,"21"-33"1022"0"0,-20 30 9 0 0,-1-1-1044 0 0,0-1 0 0 0,0 1 0 0 0,-1 0 0 0 0,1-1 0 0 0,-1 1 0 0 0,0-1 0 0 0,-2-6 0 0 0,-5 8 242 0 0,1 1 0 0 0,-1-1 0 0 0,1 1 0 0 0,-1 1 0 0 0,-14-2-1 0 0,19 2 26 0 0,-20 4 562 0 0,18-2-815 0 0,0 0-1 0 0,0 0 1 0 0,0 1-1 0 0,1 0 1 0 0,-1 0 0 0 0,0 0-1 0 0,1 0 1 0 0,-1 1-1 0 0,1-1 1 0 0,0 1 0 0 0,0 0-1 0 0,0 0 1 0 0,0 1 0 0 0,0 0-1 0 0,-5 6 1 0 0,3-2 38 0 0,0 1 0 0 0,1-1 0 0 0,0 1-1 0 0,1 0 1 0 0,0 0 0 0 0,-4 10 0 0 0,7-16-252 0 0,1 0 0 0 0,-1 0 0 0 0,0 0 0 0 0,1-1 1 0 0,0 1-1 0 0,0 0 0 0 0,0 0 0 0 0,0 0 0 0 0,0 0 0 0 0,0 0 0 0 0,1 0 0 0 0,0-1 0 0 0,-1 1 0 0 0,1 0 0 0 0,0 0 0 0 0,0-1 0 0 0,1 1 0 0 0,-1 0 0 0 0,0-1 0 0 0,1 1 0 0 0,0-1 0 0 0,-1 0 0 0 0,1 0 0 0 0,0 1 0 0 0,3 1 0 0 0,-4-2-16 0 0,2 0-31 0 0,-1 0 0 0 0,0-1 0 0 0,1 1 0 0 0,-1-1 1 0 0,1 1-1 0 0,-1-1 0 0 0,1 0 0 0 0,0 0 0 0 0,-1 0 1 0 0,1 0-1 0 0,0 0 0 0 0,0-1 0 0 0,0 1 0 0 0,0-1 1 0 0,0 0-1 0 0,3 0 0 0 0,3 1 53 0 0,-1 0-77 0 0,1-1 1 0 0,0 0-1 0 0,-1 0 0 0 0,1-1 0 0 0,-1 0 0 0 0,1 0 1 0 0,-1-1-1 0 0,0 0 0 0 0,1-1 0 0 0,-1 1 0 0 0,0-2 1 0 0,0 1-1 0 0,-1-1 0 0 0,1 0 0 0 0,-1-1 0 0 0,0 0 0 0 0,0 0 1 0 0,0-1-1 0 0,-1 1 0 0 0,0-1 0 0 0,0-1 0 0 0,0 1 1 0 0,-1-1-1 0 0,0 0 0 0 0,0 0 0 0 0,-1-1 0 0 0,0 1 1 0 0,0-1-1 0 0,-1 0 0 0 0,0 0 0 0 0,3-11 0 0 0,-6 17-34 0 0,0 0 0 0 0,1 0 0 0 0,-1 0 0 0 0,0 0 0 0 0,0 0 0 0 0,0 0 0 0 0,-1 0 0 0 0,1 0 0 0 0,0 0 0 0 0,-1 0 0 0 0,1 0 0 0 0,-1 1 0 0 0,0-1 0 0 0,1 0 0 0 0,-1 0 0 0 0,0 0 0 0 0,0 1 0 0 0,0-1 0 0 0,-1 0 0 0 0,1 1 0 0 0,0-1 0 0 0,-1 1 0 0 0,1-1 0 0 0,0 1 0 0 0,-1 0 0 0 0,0 0 0 0 0,1 0 0 0 0,-1 0 0 0 0,0 0 0 0 0,0 0 0 0 0,1 0 0 0 0,-5-1 0 0 0,-1-1-30 0 0,1 1-1 0 0,-1 0 1 0 0,0 0-1 0 0,-1 1 1 0 0,1 0-1 0 0,-11-1 1 0 0,-28 8-1684 0 0,24 3-2793 0 0,23 2 2785 0 0,33-4-8505 0 0,-27-6 8898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7:32.306"/>
    </inkml:context>
    <inkml:brush xml:id="br0">
      <inkml:brushProperty name="width" value="0.05" units="cm"/>
      <inkml:brushProperty name="height" value="0.05" units="cm"/>
    </inkml:brush>
  </inkml:definitions>
  <inkml:trace contextRef="#ctx0" brushRef="#br0">361 64 520 0 0,'0'0'1048'0'0,"0"-14"-372"0"0,-1 7 4494 0 0,-1 4-4986 0 0,0 0 1 0 0,1 0-1 0 0,-1 1 1 0 0,0-1-1 0 0,-1 0 1 0 0,1 1-1 0 0,0 0 0 0 0,-1-1 1 0 0,1 1-1 0 0,-1 0 1 0 0,0 0-1 0 0,0 1 1 0 0,0-1-1 0 0,0 0 1 0 0,0 1-1 0 0,0 0 0 0 0,0 0 1 0 0,0 0-1 0 0,0 0 1 0 0,-1 0-1 0 0,1 1 1 0 0,0-1-1 0 0,-1 1 0 0 0,1 0 1 0 0,-5 0-1 0 0,-13 0 851 0 0,-1 0 0 0 0,-36 5 0 0 0,49-3-791 0 0,-1 0-1 0 0,1 1 1 0 0,0 0-1 0 0,0 0 1 0 0,0 1 0 0 0,0 0-1 0 0,1 1 1 0 0,0 0-1 0 0,0 0 1 0 0,0 1 0 0 0,0 0-1 0 0,1 0 1 0 0,0 0-1 0 0,0 1 1 0 0,1 1 0 0 0,0-1-1 0 0,0 1 1 0 0,0 0-1 0 0,1 0 1 0 0,1 0 0 0 0,-1 1-1 0 0,1 0 1 0 0,1 0-1 0 0,-4 11 1 0 0,6-17-200 0 0,0 1-1 0 0,0-1 1 0 0,0 0-1 0 0,1 0 1 0 0,-1 1 0 0 0,1-1-1 0 0,0 1 1 0 0,0-1 0 0 0,0 0-1 0 0,0 1 1 0 0,1-1-1 0 0,-1 1 1 0 0,1-1 0 0 0,0 0-1 0 0,0 0 1 0 0,0 1-1 0 0,0-1 1 0 0,1 0 0 0 0,-1 0-1 0 0,1 0 1 0 0,0 0 0 0 0,-1 0-1 0 0,2-1 1 0 0,-1 1-1 0 0,0-1 1 0 0,0 1 0 0 0,1-1-1 0 0,-1 0 1 0 0,1 0-1 0 0,3 3 1 0 0,2-2-19 0 0,-1 1 1 0 0,1-1-1 0 0,0 0 0 0 0,0-1 0 0 0,1 0 0 0 0,-1 0 1 0 0,0-1-1 0 0,1 0 0 0 0,-1 0 0 0 0,9-1 0 0 0,-8 0 19 0 0,14 2-77 0 0,0-1-1 0 0,0-2 0 0 0,23-3 0 0 0,-15 1-303 0 0,31-7-2407 0 0,-29 0-3746 0 0,-26 9 1707 0 0,35-4-792 0 0,-39 4 3974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8.567"/>
    </inkml:context>
    <inkml:brush xml:id="br0">
      <inkml:brushProperty name="width" value="0.05" units="cm"/>
      <inkml:brushProperty name="height" value="0.05" units="cm"/>
    </inkml:brush>
  </inkml:definitions>
  <inkml:trace contextRef="#ctx0" brushRef="#br0">0 107 2352 0 0,'0'0'13669'0'0,"3"-7"-13233"0"0,1 0-239 0 0,-1 0 1 0 0,1 0-1 0 0,1 1 1 0 0,-1-1 0 0 0,1 1-1 0 0,1 0 1 0 0,-1 1-1 0 0,1-1 1 0 0,0 1-1 0 0,0 0 1 0 0,0 1-1 0 0,1-1 1 0 0,13-6-1 0 0,-14 9-223 0 0,0-1-1 0 0,0 1 1 0 0,1 1-1 0 0,-1-1 1 0 0,0 1-1 0 0,1 0 1 0 0,-1 1-1 0 0,1 0 0 0 0,-1 0 1 0 0,1 0-1 0 0,-1 1 1 0 0,1-1-1 0 0,-1 2 1 0 0,0-1-1 0 0,1 1 1 0 0,11 4-1 0 0,-16-4 8 0 0,0-1-1 0 0,0 1 1 0 0,0-1 0 0 0,0 1-1 0 0,0 0 1 0 0,0 0 0 0 0,-1 0-1 0 0,1 0 1 0 0,-1 0 0 0 0,1 0 0 0 0,-1 0-1 0 0,0 1 1 0 0,1-1 0 0 0,-1 1-1 0 0,-1-1 1 0 0,1 0 0 0 0,0 1-1 0 0,0-1 1 0 0,-1 5 0 0 0,4 41-368 0 0,-4-43 362 0 0,-1 0-1 0 0,1 0 0 0 0,-1 0 1 0 0,0-1-1 0 0,-1 1 0 0 0,1 0 1 0 0,-1-1-1 0 0,0 1 0 0 0,-4 7 1 0 0,-23 53-225 0 0,21-42 288 0 0,7-21 90 0 0,1-2-101 0 0,0 1 1 0 0,-1-1-1 0 0,1 1 0 0 0,0-1 0 0 0,-1 1 0 0 0,1-1 1 0 0,0 1-1 0 0,0-1 0 0 0,-1 1 0 0 0,1-1 0 0 0,0 1 1 0 0,0-1-1 0 0,0 1 0 0 0,0 0 0 0 0,-1-1 0 0 0,1 1 0 0 0,0-1 1 0 0,0 1-1 0 0,0-1 0 0 0,1 1 0 0 0,-1 0 0 0 0,0-1 1 0 0,0 1-1 0 0,0-1 0 0 0,0 1 0 0 0,0-1 0 0 0,1 1 0 0 0,-1 0 1 0 0,0-1-1 0 0,1 1 0 0 0,13 7 103 0 0,1 0 0 0 0,0-1 1 0 0,1-1-1 0 0,0 0 0 0 0,0-2 0 0 0,29 6 0 0 0,-19-4-104 0 0,-1 0 0 0 0,25 11 0 0 0,-48-16-33 0 0,0 0 0 0 0,-1 0-1 0 0,1 0 1 0 0,0 0 0 0 0,0 0-1 0 0,-1 0 1 0 0,1 1-1 0 0,0-1 1 0 0,-1 1 0 0 0,1-1-1 0 0,-1 1 1 0 0,0 0 0 0 0,0-1-1 0 0,1 1 1 0 0,-1 0-1 0 0,1 3 1 0 0,-1-3 7 0 0,-1 1 1 0 0,1 0-1 0 0,-1 0 0 0 0,0 0 1 0 0,0-1-1 0 0,0 1 0 0 0,0 0 1 0 0,0 0-1 0 0,0-1 0 0 0,-1 1 1 0 0,0 0-1 0 0,1 0 0 0 0,-1-1 0 0 0,0 1 1 0 0,0-1-1 0 0,0 1 0 0 0,-1-1 1 0 0,1 1-1 0 0,-1-1 0 0 0,1 0 1 0 0,-1 1-1 0 0,0-1 0 0 0,0 0 1 0 0,-2 2-1 0 0,-6 8-37 0 0,-3 2-158 0 0,-1 0-1 0 0,0 0 1 0 0,-1-2 0 0 0,-22 16 0 0 0,-16 12-2338 0 0,38-29 1438 0 0,-2 0-2118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9.021"/>
    </inkml:context>
    <inkml:brush xml:id="br0">
      <inkml:brushProperty name="width" value="0.05" units="cm"/>
      <inkml:brushProperty name="height" value="0.05" units="cm"/>
    </inkml:brush>
  </inkml:definitions>
  <inkml:trace contextRef="#ctx0" brushRef="#br0">0 35 3696 0 0,'17'-9'7447'0'0,"17"13"-4679"0"0,-2 1-840 0 0,11-9-351 0 0,-1-1 1 0 0,74-19-1 0 0,-113 23-1573 0 0,1 3-18 0 0,-3-2 11 0 0,1 1-4 0 0,0-1-1 0 0,0 1 1 0 0,0 0 0 0 0,0 0-1 0 0,0 0 1 0 0,-1 0 0 0 0,1 0-1 0 0,0 0 1 0 0,0 1 0 0 0,-1-1-1 0 0,1 1 1 0 0,-1-1-1 0 0,1 1 1 0 0,-1 0 0 0 0,0-1-1 0 0,1 1 1 0 0,-1 0 0 0 0,0 0-1 0 0,0 0 1 0 0,-1 0-1 0 0,1 0 1 0 0,0 0 0 0 0,0 0-1 0 0,-1 0 1 0 0,0 0 0 0 0,1 0-1 0 0,-1 0 1 0 0,0 3 0 0 0,-13 172-77 0 0,5-120-1539 0 0,0 59 0 0 0,18-87-2272 0 0,0-18 30 0 0,-9-11 3572 0 0,-1 1-1 0 0,1-1 1 0 0,-1 0 0 0 0,1 0 0 0 0,-1 0-1 0 0,1 0 1 0 0,-1 0 0 0 0,1 0-1 0 0,-1 0 1 0 0,1 1 0 0 0,-1-1 0 0 0,1-1-1 0 0,0 1 1 0 0,-1 0 0 0 0,1 0-1 0 0,-1 0 1 0 0,1 0 0 0 0,-1 0 0 0 0,1 0-1 0 0,-1-1 1 0 0,1 1 0 0 0,-1 0-1 0 0,1 0 1 0 0,0-1 0 0 0,21-15-1314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9.368"/>
    </inkml:context>
    <inkml:brush xml:id="br0">
      <inkml:brushProperty name="width" value="0.05" units="cm"/>
      <inkml:brushProperty name="height" value="0.05" units="cm"/>
    </inkml:brush>
  </inkml:definitions>
  <inkml:trace contextRef="#ctx0" brushRef="#br0">6 0 2812 0 0,'-6'16'4420'0'0,"6"-13"-4094"0"0,0 0-1 0 0,0-1 1 0 0,1 1 0 0 0,-1 0 0 0 0,1 0 0 0 0,0 0-1 0 0,0-1 1 0 0,-1 1 0 0 0,2 0 0 0 0,-1-1-1 0 0,0 1 1 0 0,0-1 0 0 0,1 1 0 0 0,0-1-1 0 0,-1 0 1 0 0,1 0 0 0 0,0 1 0 0 0,0-1-1 0 0,3 2 1 0 0,1 0-13 0 0,1 1 1 0 0,0-1-1 0 0,0 0 0 0 0,1-1 1 0 0,-1 0-1 0 0,10 3 0 0 0,-3-1-214 0 0,0 1-1 0 0,-1 0 0 0 0,0 1 1 0 0,0 0-1 0 0,0 1 0 0 0,-1 0 1 0 0,0 1-1 0 0,-1 1 1 0 0,0 0-1 0 0,-1 0 0 0 0,0 1 1 0 0,0 0-1 0 0,-1 1 0 0 0,0 0 1 0 0,11 22-1 0 0,-18-31-319 0 0,-1 0 0 0 0,0 1 0 0 0,0-1 1 0 0,0 0-1 0 0,0 1 0 0 0,0-1 0 0 0,-1 1 0 0 0,1-1 0 0 0,-1 1 0 0 0,0-1 0 0 0,0 1 0 0 0,-1-1 0 0 0,1 1 0 0 0,-1-1 0 0 0,1 1 0 0 0,-1-1 1 0 0,0 0-1 0 0,0 1 0 0 0,-1-1 0 0 0,1 0 0 0 0,-1 0 0 0 0,1 0 0 0 0,-1 0 0 0 0,0 0 0 0 0,0 0 0 0 0,-1 0 0 0 0,-4 4 0 0 0,6-5-247 0 0,-1-1-1 0 0,0 1 0 0 0,1-1 0 0 0,-1 0 1 0 0,0 1-1 0 0,0-1 0 0 0,0 0 0 0 0,0 0 1 0 0,0 0-1 0 0,0 0 0 0 0,0-1 0 0 0,0 1 0 0 0,0-1 1 0 0,0 1-1 0 0,0-1 0 0 0,-5 1 0 0 0,5-1 115 0 0,-1 0-1363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09.684"/>
    </inkml:context>
    <inkml:brush xml:id="br0">
      <inkml:brushProperty name="width" value="0.05" units="cm"/>
      <inkml:brushProperty name="height" value="0.05" units="cm"/>
    </inkml:brush>
  </inkml:definitions>
  <inkml:trace contextRef="#ctx0" brushRef="#br0">0 267 3440 0 0,'0'0'1626'0'0,"7"-39"5265"0"0,-1 28-5784 0 0,1-1-1 0 0,1 1 1 0 0,0 1-1 0 0,0-1 1 0 0,17-15-1 0 0,-14 16-751 0 0,0 1-1 0 0,1 1 1 0 0,0 0-1 0 0,21-10 1 0 0,-10 7-1568 0 0,45-13 0 0 0,31-2-4743 0 0,-82 21 4701 0 0,69-16-6978 0 0,-67 15 6522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38.369"/>
    </inkml:context>
    <inkml:brush xml:id="br0">
      <inkml:brushProperty name="width" value="0.05" units="cm"/>
      <inkml:brushProperty name="height" value="0.05" units="cm"/>
    </inkml:brush>
  </inkml:definitions>
  <inkml:trace contextRef="#ctx0" brushRef="#br0">151 0 460 0 0,'0'0'6698'0'0,"6"2"-6607"0"0,19 6-3 0 0,-19-7 204 0 0,20 21-22 0 0,-20-17-219 0 0,0-1 1 0 0,-1 1 0 0 0,0 0-1 0 0,0 0 1 0 0,0 0-1 0 0,4 7 1 0 0,-7-10-72 0 0,2 0 1 0 0,0 1 44 0 0,0-1 1 0 0,0 1-1 0 0,-1 0 0 0 0,1 0 0 0 0,-1 0 0 0 0,1 0 0 0 0,-1 1 1 0 0,0 0-1 0 0,0-1 0 0 0,3 7 0 0 0,-4-8-60 0 0,8 11 276 0 0,23 35-363 0 0,-31-46 137 0 0,6 27 216 0 0,-7-27-174 0 0,0-1-119 0 0,-1-1 59 0 0,1 1 0 0 0,-1-1 0 0 0,0 0 0 0 0,1 1 0 0 0,-1 0 0 0 0,1-1 1 0 0,-1 1-1 0 0,0-1 0 0 0,1 1 0 0 0,-1-1 0 0 0,0 1 0 0 0,0 0 0 0 0,1-1 1 0 0,-1 1-1 0 0,0-1 0 0 0,0 1 0 0 0,0 0 0 0 0,0-1 0 0 0,0 1 0 0 0,0 0 1 0 0,0-1-1 0 0,0 1 0 0 0,0 0 0 0 0,0-1 0 0 0,0 1 0 0 0,0 0 0 0 0,-1-1 1 0 0,1 1-1 0 0,0 0 0 0 0,0-1 0 0 0,-1 1 0 0 0,1-1 0 0 0,-1 2 0 0 0,-10 23 221 0 0,10-23-146 0 0,-1-1-54 0 0,1 1-1 0 0,-1 0 0 0 0,0 0 1 0 0,0 0-1 0 0,0-1 0 0 0,0 1 0 0 0,0-1 1 0 0,0 0-1 0 0,0 1 0 0 0,0-1 1 0 0,-1 0-1 0 0,1 0 0 0 0,0 0 0 0 0,-1-1 1 0 0,-3 2-1 0 0,-43 7 45 0 0,36-7-42 0 0,10-2 36 0 0,-38 0 868 0 0,35 0-700 0 0,1 0 0 0 0,-1 0 0 0 0,1 0 0 0 0,-1-1 0 0 0,1 0-1 0 0,-1 0 1 0 0,-6-3 0 0 0,5 3-44 0 0,-3-2 133 0 0,0 0 0 0 0,-1 0 0 0 0,1-1-1 0 0,-17-9 1 0 0,24 12-197 0 0,-45-34 724 0 0,23 7 210 0 0,22 21-5121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21"/>
    </inkml:context>
    <inkml:brush xml:id="br0">
      <inkml:brushProperty name="width" value="0.05" units="cm"/>
      <inkml:brushProperty name="height" value="0.05" units="cm"/>
    </inkml:brush>
  </inkml:definitions>
  <inkml:trace contextRef="#ctx0" brushRef="#br0">885 158 2628 0 0,'0'-21'3732'0'0,"0"-8"-1052"0"0,0 26-2090 0 0,-15-45 4558 0 0,13 45-5022 0 0,0 0-1 0 0,0 0 1 0 0,0 0-1 0 0,0 0 1 0 0,-1 0 0 0 0,1 0-1 0 0,-1 1 1 0 0,0 0-1 0 0,1-1 1 0 0,-1 1 0 0 0,0 0-1 0 0,0 0 1 0 0,-1 0 0 0 0,1 1-1 0 0,0-1 1 0 0,-1 1-1 0 0,1 0 1 0 0,0 0 0 0 0,-1 0-1 0 0,-6-1 1 0 0,-9-1 86 0 0,1 0 1 0 0,-32-1-1 0 0,3 2-135 0 0,0 3 0 0 0,0 2 0 0 0,0 2 0 0 0,0 1 0 0 0,0 3 1 0 0,-64 22-1 0 0,92-25-50 0 0,1 1 0 0 0,0 0 0 0 0,0 2 0 0 0,1 0 0 0 0,0 1 0 0 0,1 1 0 0 0,0 0 1 0 0,1 1-1 0 0,0 1 0 0 0,1 1 0 0 0,0 0 0 0 0,1 0 0 0 0,1 1 0 0 0,0 1 0 0 0,1 0 0 0 0,1 1 1 0 0,1 0-1 0 0,-9 20 0 0 0,8-8-5 0 0,2 1 1 0 0,1 1 0 0 0,1-1-1 0 0,1 1 1 0 0,2 0-1 0 0,1 0 1 0 0,2 0 0 0 0,1 1-1 0 0,1-1 1 0 0,2 0 0 0 0,1-1-1 0 0,1 1 1 0 0,2-1-1 0 0,13 36 1 0 0,-17-56-12 0 0,1 1 0 0 0,0-1 0 0 0,0 0 0 0 0,1 0 0 0 0,0 0 0 0 0,1-1 0 0 0,0 0 0 0 0,0-1 0 0 0,1 1-1 0 0,0-1 1 0 0,1-1 0 0 0,18 13 0 0 0,-13-11 3 0 0,0-1-1 0 0,1-1 0 0 0,1 0 1 0 0,-1-1-1 0 0,1-1 0 0 0,0-1 1 0 0,0 0-1 0 0,20 2 1 0 0,-2-3 137 0 0,1-1-1 0 0,-1-2 1 0 0,1-1 0 0 0,-1-2 0 0 0,1-2 0 0 0,-1-1 0 0 0,64-19 0 0 0,-75 16-51 0 0,1-1-1 0 0,-1-2 1 0 0,0 0 0 0 0,-1-1-1 0 0,-1-1 1 0 0,27-23 0 0 0,-16 10-35 0 0,-2-1 1 0 0,-2-2 0 0 0,30-38 0 0 0,-40 44-18 0 0,-2 0-1 0 0,-1 0 1 0 0,0-2 0 0 0,-2 0-1 0 0,12-35 1 0 0,-20 50-48 0 0,-2 0-1 0 0,0 0 1 0 0,0 0-1 0 0,-1-1 1 0 0,0 1-1 0 0,-1-1 1 0 0,0 0-1 0 0,-1 1 1 0 0,0-1-1 0 0,-1 0 1 0 0,0 1-1 0 0,-1-1 1 0 0,-1 1-1 0 0,1 0 1 0 0,-2-1 0 0 0,-4-9-1 0 0,-1 1-40 0 0,-1 1 0 0 0,-1 0 0 0 0,-1 1 0 0 0,-1 0 1 0 0,0 1-1 0 0,-1 1 0 0 0,-1 0 0 0 0,0 1 0 0 0,-1 0 0 0 0,-1 2 0 0 0,0-1 0 0 0,-1 2 0 0 0,0 1 1 0 0,-31-15-1 0 0,34 20-48 0 0,-1 0 0 0 0,1 1 0 0 0,-1 1 0 0 0,0 0 0 0 0,0 2 0 0 0,0 0 0 0 0,0 0 1 0 0,0 1-1 0 0,-30 3 0 0 0,-2 4-1431 0 0,-89 24-1 0 0,136-30 1485 0 0,-41 8-4880 0 0,13-2-1965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22"/>
    </inkml:context>
    <inkml:brush xml:id="br0">
      <inkml:brushProperty name="width" value="0.05" units="cm"/>
      <inkml:brushProperty name="height" value="0.05" units="cm"/>
    </inkml:brush>
  </inkml:definitions>
  <inkml:trace contextRef="#ctx0" brushRef="#br0">93 206 1308 0 0,'0'0'10494'0'0,"-6"-2"-9849"0"0,-2 0 48 0 0,0-1-1 0 0,1 0 1 0 0,0 0-1 0 0,0-1 1 0 0,-9-5-1 0 0,15 8 156 0 0,-2-1-525 0 0,0 0-1 0 0,0-1 1 0 0,0 1-1 0 0,0 0 1 0 0,0-1-1 0 0,1 0 1 0 0,-1 0-1 0 0,1 0 1 0 0,0 0 0 0 0,0 0-1 0 0,-2-4 1 0 0,12-25 522 0 0,-7 29-680 0 0,3-4-83 0 0,0-1-1 0 0,1 2 0 0 0,-1-1 0 0 0,1 0 1 0 0,8-7-1 0 0,-9 10-86 0 0,0 1 0 0 0,0-1 0 0 0,0 1 0 0 0,1 1 0 0 0,-1-1 0 0 0,1 0 0 0 0,0 1 0 0 0,-1 0 0 0 0,1 0 0 0 0,0 0 0 0 0,0 1 1 0 0,10-2-1 0 0,-12 3-6 0 0,0-1 0 0 0,1 1 0 0 0,-1 0 0 0 0,0 0-1 0 0,0 1 1 0 0,0-1 0 0 0,0 1 0 0 0,0-1 0 0 0,0 1 0 0 0,0 0 0 0 0,0 0 0 0 0,0 0 0 0 0,0 1 0 0 0,0-1 0 0 0,0 1 0 0 0,-1 0 0 0 0,1-1 0 0 0,-1 1 0 0 0,1 0 0 0 0,-1 0 0 0 0,0 1 0 0 0,0-1 0 0 0,3 5 0 0 0,10 8-23 0 0,-13-13 22 0 0,0-1 1 0 0,0 1 0 0 0,-1 0-1 0 0,1 0 1 0 0,0 0 0 0 0,-1 0 0 0 0,1 0-1 0 0,-1 0 1 0 0,1 0 0 0 0,-1 0-1 0 0,0 1 1 0 0,0-1 0 0 0,0 1-1 0 0,0-1 1 0 0,0 5 0 0 0,30 37 107 0 0,-30-44-94 0 0,0 1 0 0 0,-1 0 0 0 0,1 0 0 0 0,0-1 0 0 0,0 1 0 0 0,0-1 0 0 0,0 1 0 0 0,1-1 0 0 0,-1 1-1 0 0,0-1 1 0 0,0 0 0 0 0,0 1 0 0 0,0-1 0 0 0,0 0 0 0 0,1 0 0 0 0,-1 0 0 0 0,0 0 0 0 0,0 0 0 0 0,0 0 0 0 0,0 0-1 0 0,1 0 1 0 0,-1 0 0 0 0,1-1 0 0 0,37-16 33 0 0,-26 8-14 0 0,0 0-1 0 0,0-1 1 0 0,11-11-1 0 0,28-21-1915 0 0,-21 18-6102 0 0,-21 13 759 0 0,-4-5 2282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23"/>
    </inkml:context>
    <inkml:brush xml:id="br0">
      <inkml:brushProperty name="width" value="0.05" units="cm"/>
      <inkml:brushProperty name="height" value="0.05" units="cm"/>
    </inkml:brush>
  </inkml:definitions>
  <inkml:trace contextRef="#ctx0" brushRef="#br0">1 4 3020 0 0,'0'0'7442'0'0,"15"-4"2867"0"0,-10 41-10174 0 0,7 99 334 0 0,-5-22-247 0 0,1 43 28 0 0,-8-128-388 0 0,0-27 129 0 0,0 27-240 0 0,0-17-2198 0 0,0-3 1877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24"/>
    </inkml:context>
    <inkml:brush xml:id="br0">
      <inkml:brushProperty name="width" value="0.05" units="cm"/>
      <inkml:brushProperty name="height" value="0.05" units="cm"/>
    </inkml:brush>
  </inkml:definitions>
  <inkml:trace contextRef="#ctx0" brushRef="#br0">247 0 2548 0 0,'0'0'3077'0'0,"-3"9"-2131"0"0,-7 14 571 0 0,0 0 0 0 0,-26 38 0 0 0,-102 154 3646 0 0,98-150-3222 0 0,38-63-1549 0 0,-5 4-27 0 0,7-3 25 0 0,7-3 2056 0 0,52-13-2177 0 0,-19 3 72 0 0,46-5 1 0 0,-74 14-496 0 0,0 0 1 0 0,0 1 0 0 0,0 0 0 0 0,0 1-1 0 0,0 0 1 0 0,0 1 0 0 0,0 0 0 0 0,18 7-1 0 0,-2 9-3780 0 0,-21-10-1499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25"/>
    </inkml:context>
    <inkml:brush xml:id="br0">
      <inkml:brushProperty name="width" value="0.05" units="cm"/>
      <inkml:brushProperty name="height" value="0.05" units="cm"/>
    </inkml:brush>
  </inkml:definitions>
  <inkml:trace contextRef="#ctx0" brushRef="#br0">0 106 2088 0 0,'0'0'6683'0'0,"0"9"-6234"0"0,0 27 71 0 0,1-30-277 0 0,0 0 1 0 0,0-1 0 0 0,1 1 0 0 0,0-1 0 0 0,0 1 0 0 0,0-1 0 0 0,0 0 0 0 0,1 0 0 0 0,0 0 0 0 0,0 0 0 0 0,6 7-1 0 0,7 5 1134 0 0,34 30-1 0 0,-35-34-872 0 0,-12-11-434 0 0,1 0-1 0 0,-1 0 1 0 0,1-1-1 0 0,0 1 0 0 0,0-1 1 0 0,-1 0-1 0 0,1 0 1 0 0,0 0-1 0 0,0-1 0 0 0,0 1 1 0 0,0-1-1 0 0,0 0 0 0 0,5 0 1 0 0,-5-1 48 0 0,1 1 37 0 0,4-2-94 0 0,-1 1-1 0 0,1-1 0 0 0,-1-1 1 0 0,0 0-1 0 0,0 0 1 0 0,0 0-1 0 0,0-1 1 0 0,-1 0-1 0 0,15-10 0 0 0,-17 10-23 0 0,-1 0 1 0 0,1 0-1 0 0,-1 0 0 0 0,0 0 0 0 0,0-1 0 0 0,0 0 1 0 0,0 1-1 0 0,-1-1 0 0 0,0-1 0 0 0,0 1 0 0 0,0 0 0 0 0,-1-1 1 0 0,0 0-1 0 0,0 1 0 0 0,1-8 0 0 0,-3 6-23 0 0,0 0-1 0 0,-1 0 1 0 0,0 0-1 0 0,0 0 1 0 0,-1 0 0 0 0,0 0-1 0 0,0 0 1 0 0,-1 0 0 0 0,1 1-1 0 0,-2-1 1 0 0,1 1-1 0 0,-1 0 1 0 0,0 0 0 0 0,0 0-1 0 0,0 1 1 0 0,-9-9-1 0 0,5 6-50 0 0,-1 1 0 0 0,1 1 0 0 0,-1 0 0 0 0,-1 0 0 0 0,1 0 0 0 0,-1 1 0 0 0,0 1 0 0 0,0 0 0 0 0,0 0 0 0 0,-1 1 0 0 0,1 0 0 0 0,-1 1 0 0 0,0 0 0 0 0,0 1 0 0 0,-12 0 0 0 0,19 1 7 0 0,0 1 27 0 0,2 0-5 0 0,0 0-24 0 0,0-1 1 0 0,0 1-1 0 0,0 0 0 0 0,0 0 0 0 0,0 0 0 0 0,0 0 0 0 0,0 0 1 0 0,0 0-1 0 0,0 1 0 0 0,1-1 0 0 0,-1 0 0 0 0,0 1 0 0 0,1 0 1 0 0,-1-1-1 0 0,1 1 0 0 0,0 0 0 0 0,0 0 0 0 0,-1 0 0 0 0,1-1 1 0 0,0 1-1 0 0,1 0 0 0 0,-1 1 0 0 0,0-1 0 0 0,0 0 0 0 0,1 0 1 0 0,0 0-1 0 0,-1 0 0 0 0,1 0 0 0 0,0 3 0 0 0,-5 27-1603 0 0,4-29 799 0 0,1 13-888 0 0,0-8-2328 0 0,0 6 2486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26.390"/>
    </inkml:context>
    <inkml:brush xml:id="br0">
      <inkml:brushProperty name="width" value="0.05" units="cm"/>
      <inkml:brushProperty name="height" value="0.05" units="cm"/>
    </inkml:brush>
  </inkml:definitions>
  <inkml:trace contextRef="#ctx0" brushRef="#br0">188 22 788 0 0,'0'0'12339'0'0,"-1"-2"-12263"0"0,-2-6 5 0 0,3 6 518 0 0,-5 0-566 0 0,0 1-1 0 0,0-1 1 0 0,0 1-1 0 0,0 0 1 0 0,0 0 0 0 0,0 0-1 0 0,0 1 1 0 0,0 0-1 0 0,0 0 1 0 0,-7 1-1 0 0,3 2-30 0 0,0 1-1 0 0,0 0 1 0 0,0 1-1 0 0,-11 7 1 0 0,18-10-2 0 0,-13 8 152 0 0,-2 8-125 0 0,-1 8 88 0 0,16-24-45 0 0,1 1-52 0 0,-1 7-48 0 0,1-7 16 0 0,-6 32 632 0 0,41 23-304 0 0,-33-55-218 0 0,0 0-49 0 0,0 0 0 0 0,1 1 0 0 0,-1-1-1 0 0,0 0 1 0 0,1 0 0 0 0,0 0-1 0 0,0 0 1 0 0,0 0 0 0 0,0-1 0 0 0,0 1-1 0 0,4 3 1 0 0,2 4 192 0 0,-6-8-82 0 0,10 11 194 0 0,33 5 303 0 0,-40-17-579 0 0,3-1-14 0 0,1 0 0 0 0,0-1-1 0 0,0-1 1 0 0,0 0 0 0 0,11-3-1 0 0,-19 4-104 0 0,2 1 54 0 0,-1-1 0 0 0,1 0 0 0 0,-1 0 1 0 0,1 0-1 0 0,-1-1 0 0 0,1 1 0 0 0,-1-1 0 0 0,0 1 1 0 0,0-1-1 0 0,0 0 0 0 0,0 1 0 0 0,0-1 0 0 0,0 0 1 0 0,0-1-1 0 0,-1 1 0 0 0,1 0 0 0 0,-1 0 0 0 0,1-1 0 0 0,0-2 1 0 0,-1 2 40 0 0,1 0-109 0 0,-1-1 42 0 0,0 0 0 0 0,1 0 0 0 0,-1 0-1 0 0,0 0 1 0 0,-1-1 0 0 0,1 1 0 0 0,-1 0 0 0 0,0 0 0 0 0,0 0 0 0 0,0-6 0 0 0,-11-27-394 0 0,9 35 364 0 0,-5-13-333 0 0,-2 5 406 0 0,7 9-20 0 0,0-1 0 0 0,0 0-1 0 0,0 0 1 0 0,0 0 0 0 0,1 0 0 0 0,-1 0-1 0 0,0 0 1 0 0,1 0 0 0 0,0-1-1 0 0,-1 1 1 0 0,1 0 0 0 0,0-1 0 0 0,-1-4-1 0 0,1 5-82 0 0,-1 0 32 0 0,1 1 0 0 0,-1-1-1 0 0,1 1 1 0 0,-1-1 0 0 0,0 1 0 0 0,1 0 0 0 0,-1 0-1 0 0,0 0 1 0 0,0 0 0 0 0,0 0 0 0 0,0 0 0 0 0,0 0-1 0 0,0 1 1 0 0,0-1 0 0 0,0 0 0 0 0,0 1 0 0 0,0 0-1 0 0,0 0 1 0 0,0-1 0 0 0,0 1 0 0 0,-4 1-1 0 0,-14 2 11 0 0,15-2-81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26"/>
    </inkml:context>
    <inkml:brush xml:id="br0">
      <inkml:brushProperty name="width" value="0.05" units="cm"/>
      <inkml:brushProperty name="height" value="0.05" units="cm"/>
    </inkml:brush>
  </inkml:definitions>
  <inkml:trace contextRef="#ctx0" brushRef="#br0">251 1922 744 0 0,'-18'1'19275'0'0,"15"-8"-19000"0"0,-1 0 0 0 0,1 0 0 0 0,1-1 0 0 0,0 1 0 0 0,0-1 0 0 0,0 1 0 0 0,1-1 0 0 0,0 0-1 0 0,1 0 1 0 0,-1 0 0 0 0,2-9 0 0 0,-4-33 72 0 0,-52-508 310 0 0,40 363-1191 0 0,6 59-203 0 0,9 133 672 0 0,0-28-216 0 0,0 28 261 0 0,-2-2 3 0 0,0-1 0 0 0,1 0-1 0 0,-1 1 1 0 0,1-1-1 0 0,1 0 1 0 0,-1-11-1 0 0,-2-5-109 0 0,2 21 143 0 0,1 0 0 0 0,-1 0 0 0 0,1 0 0 0 0,0 0 0 0 0,-1 0 0 0 0,1 0 0 0 0,0 0 0 0 0,0 0 0 0 0,0 0 0 0 0,0 0 0 0 0,0 0-1 0 0,0 0 1 0 0,0 0 0 0 0,0 0 0 0 0,0 0 0 0 0,1 0 0 0 0,-1 0 0 0 0,0 0 0 0 0,1 0 0 0 0,-1 0 0 0 0,0 0 0 0 0,1 0 0 0 0,-1 0 0 0 0,1 0 0 0 0,0 0 0 0 0,-1 0 0 0 0,2-1 0 0 0,1 1-71 0 0,3 1 12 0 0,72 7 147 0 0,2-6 152 0 0,114-14 0 0 0,28-2-75 0 0,239 25-423 0 0,-387-8 44 0 0,9 1-313 0 0,-80-3 461 0 0,-3 0-96 0 0,1 0 169 0 0,-1 1-1 0 0,1-1 0 0 0,-1 0 0 0 0,1 0 0 0 0,-1 0 0 0 0,1 0 0 0 0,-1 0 0 0 0,1 0 0 0 0,0 0 1 0 0,-1 0-1 0 0,1 0 0 0 0,-1 0 0 0 0,1 0 0 0 0,-1-1 0 0 0,0 1 0 0 0,1 0 0 0 0,-1 0 0 0 0,1 0 0 0 0,-1-1 1 0 0,1 1-1 0 0,-1 0 0 0 0,1 0 0 0 0,-1-1 0 0 0,0 1 0 0 0,1 0 0 0 0,-1-1 0 0 0,0 1 0 0 0,1-1 0 0 0,-1 1 1 0 0,0 0-1 0 0,1-1 0 0 0,-1 1 0 0 0,0-1 0 0 0,0 1 0 0 0,0-1 0 0 0,1 1 0 0 0,-1-1 0 0 0,0 0 0 0 0,-8-21 2 0 0,6 15-3 0 0,0 0 0 0 0,1 1 0 0 0,-1-1 0 0 0,2 0 0 0 0,-1 0 0 0 0,1 0 0 0 0,0 1 0 0 0,1-1 0 0 0,-1 0 0 0 0,4-12 0 0 0,0-19 102 0 0,9-15-110 0 0,-5 30 50 0 0,-7 18-68 0 0,0 0 0 0 0,0 1 0 0 0,1-1 0 0 0,0 1-1 0 0,0-1 1 0 0,0 1 0 0 0,1 0 0 0 0,5-8 0 0 0,-5 8 2 0 0,-2 2 173 0 0,3 3-188 0 0,0 0 0 0 0,-1-1 1 0 0,1 1-1 0 0,0 1 1 0 0,-1-1-1 0 0,1 0 1 0 0,-1 1-1 0 0,0 0 1 0 0,1 0-1 0 0,-1 0 1 0 0,0 0-1 0 0,0 0 1 0 0,0 1-1 0 0,-1-1 1 0 0,4 4-1 0 0,45 56-109 0 0,-19-23-38 0 0,109 133 49 0 0,-140-170 231 0 0,5 5-47 0 0,-6-7-56 0 0,0 1 1 0 0,0-1 0 0 0,0 0 0 0 0,1 0-1 0 0,-1 0 1 0 0,0 0 0 0 0,0 0 0 0 0,0 1-1 0 0,0-1 1 0 0,0 0 0 0 0,1 0 0 0 0,-1 0-1 0 0,0 0 1 0 0,0 0 0 0 0,0 0 0 0 0,0 0-1 0 0,1 0 1 0 0,-1 0 0 0 0,0 1 0 0 0,0-1-1 0 0,0 0 1 0 0,0 0 0 0 0,1 0 0 0 0,-1 0-1 0 0,0 0 1 0 0,0 0 0 0 0,0 0 0 0 0,1 0 0 0 0,-1 0-1 0 0,0 0 1 0 0,0 0 0 0 0,0-1 0 0 0,0 1-1 0 0,1 0 1 0 0,-1 0 0 0 0,0 0 0 0 0,0 0-1 0 0,0 0 1 0 0,0 0 0 0 0,1 0 0 0 0,-1 0-1 0 0,0 0 1 0 0,0-1 0 0 0,0 1 0 0 0,0 0-1 0 0,0 0 1 0 0,1 0 0 0 0,-1 0 0 0 0,0-1-1 0 0,0 1 1 0 0,0 0 0 0 0,0 0 0 0 0,0 0-1 0 0,0 0 1 0 0,0-1 0 0 0,0 1 0 0 0,0 0-1 0 0,0 0 1 0 0,0-1 0 0 0,3-6 23 0 0,-1 1-5 0 0,-1 1 0 0 0,1 0 1 0 0,-2-1-1 0 0,1 1 0 0 0,0-1 1 0 0,-1 1-1 0 0,0-1 0 0 0,0 0 1 0 0,-1 1-1 0 0,-1-8 1 0 0,2-14-53 0 0,0-1 0 0 0,2 1 0 0 0,1 0 0 0 0,1 0 0 0 0,1 1 0 0 0,2-1 0 0 0,9-26 0 0 0,-15 52 5 0 0,-1 0 0 0 0,0 0 0 0 0,0 0 0 0 0,1 0 0 0 0,-1 0 0 0 0,0 0 0 0 0,1 0-1 0 0,-1 1 1 0 0,1-1 0 0 0,0 0 0 0 0,-1 0 0 0 0,1 0 0 0 0,-1 1 0 0 0,1-1 0 0 0,0 0 0 0 0,0 0 0 0 0,-1 1 0 0 0,1-1-1 0 0,0 1 1 0 0,0-1 0 0 0,0 1 0 0 0,0-1 0 0 0,0 1 0 0 0,0 0 0 0 0,0-1 0 0 0,0 1 0 0 0,0 0 0 0 0,0 0 0 0 0,0-1-1 0 0,0 1 1 0 0,1 0 0 0 0,0 0-7 0 0,1 0-71 0 0,3 3 151 0 0,1 3-103 0 0,0-1 0 0 0,0 1-1 0 0,0 0 1 0 0,0 1 0 0 0,-1 0 0 0 0,0 0 0 0 0,-1 0 0 0 0,6 10-1 0 0,34 70-195 0 0,-16-27 64 0 0,-21-43 157 0 0,-8-15 94 0 0,1 0 0 0 0,-1 0 0 0 0,1 0 1 0 0,-1 0-1 0 0,1 0 0 0 0,0-1 0 0 0,0 1 0 0 0,0 0 0 0 0,0 0 0 0 0,0-1 0 0 0,0 1 0 0 0,1-1 0 0 0,-1 1 0 0 0,0-1 0 0 0,1 1 0 0 0,-1-1 0 0 0,1 0 0 0 0,0 0 0 0 0,-1 0 0 0 0,1 0 0 0 0,3 2 0 0 0,-2-8 39 0 0,32-66 34 0 0,-25 47-487 0 0,1 0 0 0 0,24-37 0 0 0,-34 61 314 0 0,-1-1-1 0 0,0 0 0 0 0,1 1 1 0 0,-1-1-1 0 0,1 1 0 0 0,-1-1 1 0 0,1 1-1 0 0,-1-1 1 0 0,1 1-1 0 0,-1 0 0 0 0,1-1 1 0 0,-1 1-1 0 0,1 0 0 0 0,0-1 1 0 0,-1 1-1 0 0,1 0 1 0 0,0 0-1 0 0,-1-1 0 0 0,1 1 1 0 0,0 0-1 0 0,-1 0 0 0 0,1 0 1 0 0,0 0-1 0 0,-1 0 1 0 0,1 0-1 0 0,0 0 0 0 0,-1 0 1 0 0,1 0-1 0 0,0 0 0 0 0,-1 0 1 0 0,1 1-1 0 0,0-1 1 0 0,-1 0-1 0 0,1 0 0 0 0,-1 1 1 0 0,1-1-1 0 0,0 0 0 0 0,0 1 1 0 0,7 5-39 0 0,-1 0 0 0 0,0 0 1 0 0,0 1-1 0 0,0-1 1 0 0,-1 2-1 0 0,0-1 0 0 0,-1 0 1 0 0,1 1-1 0 0,-1 0 0 0 0,-1 1 1 0 0,0-1-1 0 0,4 10 0 0 0,8 23-109 0 0,-13-29 357 0 0,1-1 0 0 0,1 1 0 0 0,0-1 0 0 0,1-1 1 0 0,10 16-1 0 0,-15-24 274 0 0,6-1-91 0 0,-7-1-346 0 0,0 0 0 0 0,1 1 0 0 0,-1-1 0 0 0,1 0 0 0 0,-1 1 0 0 0,0-1 0 0 0,1 0 0 0 0,-1 0 0 0 0,1 1 0 0 0,-1-1 0 0 0,1 0 0 0 0,-1 0 0 0 0,1 0 0 0 0,-1 0 0 0 0,1 1 0 0 0,-1-1 0 0 0,1 0 0 0 0,-1 0 0 0 0,1 0 0 0 0,-1 0 0 0 0,1-1 0 0 0,0 1 0 0 0,-1 0 0 0 0,1 0 1 0 0,-1 0-1 0 0,1 0 0 0 0,-1 0 0 0 0,1-1 0 0 0,-1 1 0 0 0,0 0 0 0 0,1 0 0 0 0,-1-1 0 0 0,1 1 0 0 0,0-1 0 0 0,15-12 77 0 0,-1 0 1 0 0,-1-2 0 0 0,0 0 0 0 0,0 0 0 0 0,11-19-1 0 0,-11 14-191 0 0,2 0 0 0 0,0 2-1 0 0,36-32 1 0 0,-48 47 67 0 0,0 1-1 0 0,0 0 1 0 0,1 0 0 0 0,-1 1 0 0 0,0-1-1 0 0,1 1 1 0 0,0 0 0 0 0,-1 0 0 0 0,1 0-1 0 0,0 1 1 0 0,-1-1 0 0 0,9 2 0 0 0,61 7-214 0 0,-57-5 183 0 0,105 24-157 0 0,-119-26 252 0 0,-1 1 20 0 0,31 25 420 0 0,-32-25-352 0 0,28 37 4669 0 0,-28-37-4715 0 0,0-1 0 0 0,0 0 0 0 0,0 0 0 0 0,0 1 0 0 0,0-1 0 0 0,0 0 0 0 0,0 0 0 0 0,1 0 0 0 0,-1 0 0 0 0,0 0 0 0 0,0-1 0 0 0,1 1 0 0 0,-1 0-1 0 0,3 0 1 0 0,-2 0 100 0 0,6-3-186 0 0,94-28 234 0 0,23-8-325 0 0,251-41 0 0 0,-203 58-235 0 0,382-23-67 0 0,-305 50 275 0 0,-246-6 257 0 0,-1 0-32 0 0,9 1-85 0 0,56-1 837 0 0,-64 1-749 0 0,3-1-108 0 0,-6 0 21 0 0,0 1 0 0 0,0-1 1 0 0,0 1-1 0 0,0-1 0 0 0,0 0 0 0 0,1 1 0 0 0,-1-1 1 0 0,0 0-1 0 0,0 0 0 0 0,0 0 0 0 0,0 0 1 0 0,0 0-1 0 0,0 0 0 0 0,1 0 0 0 0,-1 0 1 0 0,0-1-1 0 0,0 1 0 0 0,0 0 0 0 0,0-1 1 0 0,0 1-1 0 0,0 0 0 0 0,0-1 0 0 0,0 1 0 0 0,0-1 1 0 0,0 0-1 0 0,0 1 0 0 0,0-1 0 0 0,0 0 1 0 0,-1 0-1 0 0,1 0 0 0 0,0 1 0 0 0,0-1 1 0 0,-1 0-1 0 0,1 0 0 0 0,0 0 0 0 0,-1 0 1 0 0,1 0-1 0 0,-1 0 0 0 0,1-1 0 0 0,-1-5-8 0 0,6-43 102 0 0,-6 46-134 0 0,1 0 1 0 0,0 1 0 0 0,0-1 0 0 0,1 0 0 0 0,-1 0 0 0 0,1 1 0 0 0,0-1 0 0 0,3-5 0 0 0,6-14-159 0 0,-9 21 129 0 0,-1 0 1 0 0,0 0 0 0 0,0 0 0 0 0,1 0 0 0 0,0 0 0 0 0,-1 0 0 0 0,1 0 0 0 0,0 1 0 0 0,0-1 0 0 0,0 0 0 0 0,0 1 0 0 0,0 0 0 0 0,0-1 0 0 0,0 1 0 0 0,0 0-1 0 0,1 0 1 0 0,-1 0 0 0 0,0 0 0 0 0,1 1 0 0 0,-1-1 0 0 0,0 1 0 0 0,1-1 0 0 0,-1 1 0 0 0,1 0 0 0 0,-1 0 0 0 0,1 0 0 0 0,-1 0 0 0 0,1 1 0 0 0,-1-1 0 0 0,1 0-1 0 0,2 2 1 0 0,6 4-75 0 0,0 1-1 0 0,0 1 0 0 0,-1 0 0 0 0,0 0 1 0 0,0 1-1 0 0,-1 0 0 0 0,0 0 1 0 0,-1 1-1 0 0,0 1 0 0 0,0-1 0 0 0,-1 1 1 0 0,9 19-1 0 0,-12-21 32 0 0,0 0 0 0 0,1 0 0 0 0,0-1 0 0 0,8 11 0 0 0,-11-17 115 0 0,-2-2-9 0 0,0 0-1 0 0,1-1 1 0 0,-1 1 0 0 0,0 0-1 0 0,0 0 1 0 0,0 0-1 0 0,0 0 1 0 0,1-1 0 0 0,-1 1-1 0 0,0 0 1 0 0,0 0 0 0 0,0 0-1 0 0,1 0 1 0 0,-1 0-1 0 0,0 0 1 0 0,0 0 0 0 0,1 0-1 0 0,-1 0 1 0 0,0-1 0 0 0,0 1-1 0 0,1 0 1 0 0,-1 0-1 0 0,0 0 1 0 0,0 0 0 0 0,0 0-1 0 0,1 0 1 0 0,-1 1-1 0 0,0-1 1 0 0,0 0 0 0 0,1 0-1 0 0,-1 0 1 0 0,0 0 0 0 0,0 0-1 0 0,1 0 1 0 0,-1 0-1 0 0,0 0 1 0 0,0 0 0 0 0,0 1-1 0 0,1-1 1 0 0,-1 0 0 0 0,0 0-1 0 0,0 0 1 0 0,0 0-1 0 0,0 1 1 0 0,0-1 0 0 0,1 0-1 0 0,-1 0 1 0 0,0 1-1 0 0,0-1 1 0 0,0 0 0 0 0,0 0-1 0 0,0 0 1 0 0,0 1 0 0 0,0-1-1 0 0,0 0 1 0 0,15-23 50 0 0,-8 10-109 0 0,0 1 0 0 0,1-1-1 0 0,0 2 1 0 0,1-1 0 0 0,15-14-1 0 0,-22 23 10 0 0,1 1 1 0 0,0-1-1 0 0,0 1 0 0 0,0 0 0 0 0,1 0 0 0 0,-1 0 1 0 0,1 1-1 0 0,-1-1 0 0 0,1 1 0 0 0,-1-1 0 0 0,1 1 1 0 0,0 1-1 0 0,-1-1 0 0 0,1 0 0 0 0,0 1 0 0 0,0 0 1 0 0,-1 0-1 0 0,1 0 0 0 0,0 0 0 0 0,0 0 0 0 0,0 1 1 0 0,-1 0-1 0 0,1 0 0 0 0,0 0 0 0 0,5 2 0 0 0,-7-2 9 0 0,0 1-1 0 0,1-1 0 0 0,-1 0 1 0 0,0 1-1 0 0,0 0 1 0 0,0-1-1 0 0,-1 1 0 0 0,1 0 1 0 0,0 0-1 0 0,-1 0 0 0 0,1 0 1 0 0,-1 0-1 0 0,0 0 0 0 0,1 0 1 0 0,-1 1-1 0 0,0-1 0 0 0,0 0 1 0 0,-1 1-1 0 0,1-1 1 0 0,0 4-1 0 0,3 47-372 0 0,-4-47 336 0 0,0-3 30 0 0,-4 16-133 0 0,4-19 221 0 0,-1 1 1 0 0,1-1-1 0 0,0 1 0 0 0,0-1 1 0 0,0 0-1 0 0,0 1 0 0 0,0-1 1 0 0,0 1-1 0 0,0-1 0 0 0,0 0 1 0 0,0 1-1 0 0,0-1 0 0 0,0 1 1 0 0,0-1-1 0 0,0 1 1 0 0,0-1-1 0 0,0 0 0 0 0,0 1 1 0 0,0-1-1 0 0,0 1 0 0 0,1-1 1 0 0,-1 0-1 0 0,0 1 0 0 0,0-1 1 0 0,0 0-1 0 0,1 1 0 0 0,-1-1 1 0 0,0 0-1 0 0,1 1 0 0 0,-1-1 1 0 0,0 0-1 0 0,0 1 0 0 0,1-1 1 0 0,-1 0-1 0 0,1 0 0 0 0,-1 0 1 0 0,0 1-1 0 0,1-1 0 0 0,-1 0 1 0 0,1 0-1 0 0,0 0 0 0 0,15-9-76 0 0,0 0-1 0 0,-1-2 0 0 0,16-13 1 0 0,-28 21-53 0 0,0 1 1 0 0,1 0 0 0 0,-1 1-1 0 0,0-1 1 0 0,1 0-1 0 0,-1 1 1 0 0,1 0 0 0 0,-1 0-1 0 0,1 0 1 0 0,0 0 0 0 0,-1 0-1 0 0,1 1 1 0 0,5-1-1 0 0,-6 1-104 0 0,2 2 19 0 0,-1-1 122 0 0,-1 0 0 0 0,1 1-1 0 0,-1-1 1 0 0,1 1 0 0 0,-1 0 0 0 0,0 0 0 0 0,0 0 0 0 0,0 0-1 0 0,0 1 1 0 0,0-1 0 0 0,-1 1 0 0 0,1-1 0 0 0,-1 1-1 0 0,0 0 1 0 0,1 0 0 0 0,-1 0 0 0 0,-1 1 0 0 0,1-1-1 0 0,0 0 1 0 0,-1 1 0 0 0,2 5 0 0 0,-2-6-88 0 0,4 5 54 0 0,-5-7 112 0 0,0 0-1 0 0,0-1 0 0 0,0 1 1 0 0,0 0-1 0 0,0-1 0 0 0,0 1 0 0 0,1 0 1 0 0,-1 0-1 0 0,0-1 0 0 0,1 1 1 0 0,-1-1-1 0 0,0 1 0 0 0,1 0 1 0 0,-1-1-1 0 0,1 1 0 0 0,-1-1 0 0 0,1 1 1 0 0,-1-1-1 0 0,1 1 0 0 0,-1-1 1 0 0,1 1-1 0 0,-1-1 0 0 0,1 1 1 0 0,0-1-1 0 0,-1 0 0 0 0,1 1 0 0 0,0-1 1 0 0,-1 0-1 0 0,1 0 0 0 0,0 0 1 0 0,0 1-1 0 0,13-10 32 0 0,-1-1 1 0 0,0 0-1 0 0,-1-1 1 0 0,0 0-1 0 0,0 0 1 0 0,-1-2-1 0 0,10-15 0 0 0,34-33 80 0 0,-53 58-175 0 0,1 1 0 0 0,-1-1 0 0 0,1 1 0 0 0,0 0 0 0 0,-1 0 0 0 0,1 0 0 0 0,0 0 0 0 0,0 0 0 0 0,1 1 1 0 0,-1 0-1 0 0,0-1 0 0 0,0 1 0 0 0,1 0 0 0 0,-1 1 0 0 0,1-1 0 0 0,-1 1 0 0 0,0-1 0 0 0,1 1 0 0 0,6 0 0 0 0,-6 1-9 0 0,0 1-1 0 0,1-1 0 0 0,-1 1 1 0 0,0-1-1 0 0,0 1 0 0 0,0 0 1 0 0,0 1-1 0 0,0-1 0 0 0,0 1 1 0 0,-1 0-1 0 0,1-1 0 0 0,-1 2 1 0 0,4 3-1 0 0,2 4-46 0 0,0 0 0 0 0,-1 0 0 0 0,-1 1-1 0 0,0 0 1 0 0,0 1 0 0 0,-1-1 0 0 0,-1 1 0 0 0,6 20 0 0 0,-11-31 148 0 0,18 57 1715 0 0,-18-56-290 0 0,0-2-1351 0 0,0 0 1 0 0,0 0 0 0 0,1 1 0 0 0,-1-1 0 0 0,0 0-1 0 0,1 0 1 0 0,-1 0 0 0 0,0 1 0 0 0,1-1 0 0 0,-1 0-1 0 0,1 0 1 0 0,0 0 0 0 0,-1 0 0 0 0,1 0 0 0 0,0 0-1 0 0,0 0 1 0 0,-1 0 0 0 0,1 0 0 0 0,0 0 0 0 0,0-1-1 0 0,0 1 1 0 0,0 0 0 0 0,0-1 0 0 0,0 1 0 0 0,0 0-1 0 0,1-1 1 0 0,-1 1 0 0 0,0-1 0 0 0,0 0 0 0 0,0 1-1 0 0,1-1 1 0 0,-1 0 0 0 0,0 0 0 0 0,0 0 0 0 0,1 0-1 0 0,-1 0 1 0 0,1 0 0 0 0,59-7-624 0 0,-37 3 913 0 0,761-80-557 0 0,-10 48-2241 0 0,-564 45 1161 0 0,-207-9 1144 0 0,0 0 41 0 0,-1 0 0 0 0,0 0-1 0 0,1 0 1 0 0,-1 0-1 0 0,1 0 1 0 0,-1 1 0 0 0,0 0-1 0 0,5 1 1 0 0,-3-1-60 0 0,-1 0-1 0 0,0 0 1 0 0,0 0-1 0 0,1 0 1 0 0,-1-1-1 0 0,0 0 1 0 0,1 0-1 0 0,-1 0 1 0 0,6-1 0 0 0,-10-5 110 0 0,0 1 0 0 0,-1-1 0 0 0,0 0 1 0 0,1 0-1 0 0,-2 1 0 0 0,1-1 0 0 0,-3-5 1 0 0,4 10-44 0 0,-8-25 133 0 0,1-1-1 0 0,1 0 1 0 0,1 0 0 0 0,-1-36-1 0 0,5 50-225 0 0,2 1 1 0 0,0-1-1 0 0,0 1 0 0 0,1-1 1 0 0,0 1-1 0 0,1 0 0 0 0,1 0 1 0 0,0 0-1 0 0,0 1 0 0 0,1-1 1 0 0,8-12-1 0 0,-12 22 59 0 0,1-1 1 0 0,-1 1-1 0 0,1 0 1 0 0,0 0-1 0 0,0 0 1 0 0,0 0-1 0 0,0 0 0 0 0,0 0 1 0 0,0 0-1 0 0,1 1 1 0 0,-1-1-1 0 0,0 1 1 0 0,1-1-1 0 0,-1 1 1 0 0,1 0-1 0 0,0 0 1 0 0,-1 0-1 0 0,1 1 0 0 0,0-1 1 0 0,0 1-1 0 0,-1-1 1 0 0,1 1-1 0 0,0 0 1 0 0,0 0-1 0 0,0 0 1 0 0,-1 0-1 0 0,1 1 1 0 0,0-1-1 0 0,0 1 0 0 0,4 1 1 0 0,-1 0-26 0 0,1 1 0 0 0,-1-1 0 0 0,0 1 1 0 0,0 1-1 0 0,0-1 0 0 0,0 1 0 0 0,-1 0 0 0 0,1 0 1 0 0,-1 1-1 0 0,0 0 0 0 0,4 5 0 0 0,-2-1-25 0 0,0 1 0 0 0,-1 0-1 0 0,-1 0 1 0 0,6 14-1 0 0,8 14 96 0 0,-18-35-14 0 0,0 0-41 0 0,3 7 21 0 0,-4-9 51 0 0,0 0 0 0 0,0-1 0 0 0,0 1 0 0 0,1-1 0 0 0,-1 1 0 0 0,0-1 0 0 0,0 1 0 0 0,1-1 0 0 0,-1 1 0 0 0,0-1 0 0 0,1 1 0 0 0,-1-1 0 0 0,1 1 0 0 0,-1-1 0 0 0,1 0 0 0 0,-1 1 0 0 0,1-1 0 0 0,-1 0 0 0 0,1 1 0 0 0,-1-1 0 0 0,1 0 0 0 0,-1 0 0 0 0,1 1 0 0 0,-1-1 0 0 0,1 0 0 0 0,-1 0 0 0 0,1 0 0 0 0,0 0 0 0 0,-1 0 0 0 0,1 0 0 0 0,-1 0 0 0 0,1 0 0 0 0,0 0 0 0 0,-1 0 0 0 0,1 0 1 0 0,-1 0-1 0 0,1 0 0 0 0,-1 0 0 0 0,1-1 0 0 0,0 1 0 0 0,19-12 279 0 0,-18 10-356 0 0,8-6 64 0 0,0 0 1 0 0,-1-1 0 0 0,-1 0 0 0 0,1-1 0 0 0,-1 0 0 0 0,-1 0-1 0 0,8-14 1 0 0,-6 10-44 0 0,0 1 0 0 0,21-24 0 0 0,-27 34-36 0 0,0 0 0 0 0,0 0 0 0 0,0 0 0 0 0,1 0 0 0 0,-1 0 0 0 0,1 1 0 0 0,0-1 0 0 0,-1 1 0 0 0,1 0 0 0 0,0 0 0 0 0,0 1 0 0 0,7-2 0 0 0,-9 3 55 0 0,1 0 0 0 0,-1 0-1 0 0,1 1 1 0 0,-1-1 0 0 0,1 1 0 0 0,-1-1 0 0 0,0 1-1 0 0,1 0 1 0 0,-1 0 0 0 0,0 0 0 0 0,0 1 0 0 0,1-1 0 0 0,-1 0-1 0 0,0 1 1 0 0,0-1 0 0 0,0 1 0 0 0,-1 0 0 0 0,1 0 0 0 0,0 0-1 0 0,-1 0 1 0 0,1 0 0 0 0,1 3 0 0 0,8 10-101 0 0,-1 1 0 0 0,-1 0 1 0 0,0 1-1 0 0,11 32 0 0 0,2 4 57 0 0,-21-50 148 0 0,-1-1 0 0 0,1 0-1 0 0,0 0 1 0 0,1 0-1 0 0,-1 0 1 0 0,0 0-1 0 0,1 0 1 0 0,-1 0 0 0 0,1-1-1 0 0,-1 1 1 0 0,1 0-1 0 0,0-1 1 0 0,-1 1-1 0 0,4 1 1 0 0,-4-3-43 0 0,0 0-1 0 0,0 1 1 0 0,0-1 0 0 0,0 0-1 0 0,0 0 1 0 0,0 0 0 0 0,1 1 0 0 0,-1-1-1 0 0,0 0 1 0 0,0-1 0 0 0,0 1-1 0 0,0 0 1 0 0,0 0 0 0 0,0 0-1 0 0,0-1 1 0 0,1 1 0 0 0,-1 0-1 0 0,0-1 1 0 0,0 1 0 0 0,2-2-1 0 0,3-3 52 0 0,0-1-1 0 0,1 0 0 0 0,-2 0 1 0 0,1 0-1 0 0,-1 0 0 0 0,6-10 1 0 0,6-6 37 0 0,12-18-114 0 0,-26 34-86 0 0,0 1-1 0 0,0 0 0 0 0,1 0 1 0 0,-1 0-1 0 0,1 0 0 0 0,0 1 1 0 0,1-1-1 0 0,-1 1 0 0 0,1 0 1 0 0,0 0-1 0 0,0 1 0 0 0,0-1 1 0 0,7-2-1 0 0,-9 5-143 0 0,21 16-124 0 0,-19-11 292 0 0,0 1 0 0 0,-1 0 0 0 0,1 0 0 0 0,-1 1-1 0 0,0-1 1 0 0,-1 1 0 0 0,1 0 0 0 0,-1 0 0 0 0,3 7-1 0 0,12 21-187 0 0,-17-32 282 0 0,0-1 1 0 0,0 1-1 0 0,0-1 0 0 0,0 1 0 0 0,0-1 0 0 0,0 1 0 0 0,1-1 0 0 0,-1 0 0 0 0,0 0 0 0 0,1 0 0 0 0,-1 1 0 0 0,1-2 0 0 0,-1 1 0 0 0,1 0 0 0 0,0 0 0 0 0,-1 0 0 0 0,1-1 0 0 0,0 1 1 0 0,0-1-1 0 0,-1 1 0 0 0,1-1 0 0 0,3 1 0 0 0,-1-1 108 0 0,1-4 115 0 0,36-27-117 0 0,50-51 0 0 0,-83 74-192 0 0,0 1 0 0 0,0 0 0 0 0,1 0-1 0 0,-1 1 1 0 0,2 0 0 0 0,15-8 0 0 0,-21 12-10 0 0,0 0 1 0 0,1 1-1 0 0,-1-1 1 0 0,1 1-1 0 0,-1 0 1 0 0,1 1-1 0 0,-1-1 1 0 0,1 1-1 0 0,-1 0 1 0 0,1 0-1 0 0,0 0 1 0 0,-1 1-1 0 0,1-1 1 0 0,-1 1-1 0 0,1 0 1 0 0,-1 1 0 0 0,7 2-1 0 0,-1 1-8 0 0,-1 0 0 0 0,0 1-1 0 0,0 0 1 0 0,-1 0 0 0 0,1 1 0 0 0,-1 0 0 0 0,-1 0 0 0 0,1 1-1 0 0,-1 0 1 0 0,6 10 0 0 0,8 14-76 0 0,25 52 0 0 0,-12-21 499 0 0,8 18 4553 0 0,-40-79-3431 0 0,3 7-314 0 0,-5-8-1091 0 0,0 0 0 0 0,0-1 0 0 0,0 1 0 0 0,0-1 0 0 0,0 1 0 0 0,0 0 0 0 0,0-1 0 0 0,0 1 0 0 0,1-1 0 0 0,-1 1 0 0 0,0 0-1 0 0,0-1 1 0 0,1 1 0 0 0,-1-1 0 0 0,0 1 0 0 0,1-1 0 0 0,-1 1 0 0 0,0-1 0 0 0,1 1 0 0 0,-1-1 0 0 0,1 0 0 0 0,-1 1 0 0 0,1-1-1 0 0,-1 0 1 0 0,1 1 0 0 0,-1-1 0 0 0,1 0 0 0 0,-1 1 0 0 0,1-1 0 0 0,0 0 0 0 0,-1 0 0 0 0,1 0 0 0 0,-1 0 0 0 0,1 1 0 0 0,0-1 0 0 0,-1 0-1 0 0,1 0 1 0 0,0 0 0 0 0,625-101-1841 0 0,-317 66 347 0 0,-305 35 1407 0 0,35-5 78 0 0,-1-2-153 0 0,-34 7 93 0 0,151-25-1220 0 0,-152 25 1026 0 0,4 5-440 0 0,-7-5 618 0 0,1 0 0 0 0,0 0 0 0 0,-1 0 0 0 0,1 0 1 0 0,-1 0-1 0 0,1 0 0 0 0,-1 1 0 0 0,1-1 0 0 0,-1 0 0 0 0,1 0 0 0 0,-1 1 0 0 0,1-1 1 0 0,-1 0-1 0 0,0 1 0 0 0,1-1 0 0 0,-1 0 0 0 0,1 1 0 0 0,-1-1 0 0 0,0 0 0 0 0,1 1 0 0 0,-1-1 1 0 0,0 1-1 0 0,1-1 0 0 0,-1 1 0 0 0,0-1 0 0 0,0 1 0 0 0,35 200-787 0 0,-7-34 585 0 0,33 163 197 0 0,-34-200 57 0 0,-26-127-94 0 0,6 47-879 0 0,-13-47 879 0 0,1 0 0 0 0,-1 0 0 0 0,0 0 1 0 0,0-1-1 0 0,0 1 0 0 0,0-2 0 0 0,0 1 1 0 0,-1-1-1 0 0,-6 1 0 0 0,-68 5-61 0 0,47-6 36 0 0,-172 9 60 0 0,-89 9-143 0 0,293-20 181 0 0,0 2 0 0 0,-1-1 0 0 0,1 0 1 0 0,0 0-1 0 0,-1 1 0 0 0,1-1 0 0 0,0 1 0 0 0,0 0 0 0 0,0 0 0 0 0,0 0 1 0 0,-1 0-1 0 0,1 0 0 0 0,1 0 0 0 0,-1 0 0 0 0,0 1 0 0 0,0-1 1 0 0,0 1-1 0 0,1-1 0 0 0,-1 1 0 0 0,1 0 0 0 0,-2 2 0 0 0,1-2 82 0 0,7 4-34 0 0,14 10 1 0 0,-1 0 0 0 0,2-1-1 0 0,0-1 1 0 0,1-1-1 0 0,0-1 1 0 0,24 10 0 0 0,153 57 188 0 0,-129-54-277 0 0,337 152-701 0 0,-403-176 671 0 0,0 1 0 0 0,0-1 0 0 0,0 1 0 0 0,0-1 0 0 0,-1 1 0 0 0,1 0 0 0 0,0 0 0 0 0,-1 0 0 0 0,1 0 0 0 0,-1 1-1 0 0,0-1 1 0 0,0 1 0 0 0,0-1 0 0 0,0 1 0 0 0,0 0 0 0 0,-1 0 0 0 0,3 5 0 0 0,-3-5-16 0 0,-5 4-186 0 0,4-6 245 0 0,0 0-1 0 0,0-1 0 0 0,0 1 1 0 0,0 0-1 0 0,0 0 0 0 0,0-1 0 0 0,0 1 1 0 0,0 0-1 0 0,-1-1 0 0 0,1 1 1 0 0,0 0-1 0 0,0-1 0 0 0,-1 1 0 0 0,1-1 1 0 0,0 1-1 0 0,-1 0 0 0 0,1-1 1 0 0,-1 1-1 0 0,1-1 0 0 0,-1 1 1 0 0,1-1-1 0 0,-1 1 0 0 0,1-1 0 0 0,-1 1 1 0 0,0-1-1 0 0,1 0 0 0 0,-1 1 1 0 0,0-1-1 0 0,-18 6-45 0 0,0-2 0 0 0,-1 0 0 0 0,1-1 0 0 0,-1-1 0 0 0,1-1 0 0 0,-25-2 0 0 0,-130-16-25 0 0,44 2-42 0 0,74 16 501 0 0,52 0-153 0 0,10 6-112 0 0,4 3-65 0 0,1 1 1 0 0,1-2 0 0 0,0 0-1 0 0,0 0 1 0 0,1-1-1 0 0,16 8 1 0 0,96 40 216 0 0,-75-35-318 0 0,20 5 63 0 0,20 10-1221 0 0,-88-35 1016 0 0,-11 0-497 0 0,-358-4-78 0 0,217-3 672 0 0,144 6 114 0 0,-20-1 290 0 0,0 1-1 0 0,-35 5 1 0 0,60-5-297 0 0,1 0-1 0 0,-1 1 1 0 0,1-1 0 0 0,-1 0 0 0 0,1 1 0 0 0,-1-1-1 0 0,1 0 1 0 0,-1 1 0 0 0,1-1 0 0 0,0 1 0 0 0,-1-1 0 0 0,1 1-1 0 0,0-1 1 0 0,-1 1 0 0 0,1-1 0 0 0,0 1 0 0 0,-1-1-1 0 0,1 1 1 0 0,0-1 0 0 0,0 1 0 0 0,0-1 0 0 0,0 1 0 0 0,0 0-1 0 0,-1-1 1 0 0,1 1 0 0 0,0-1 0 0 0,0 1 0 0 0,0-1 0 0 0,0 1-1 0 0,1 0 1 0 0,-1-1 0 0 0,0 1 0 0 0,0-1 0 0 0,0 1-1 0 0,0-1 1 0 0,1 1 0 0 0,-1 0 0 0 0,0-1 0 0 0,0 1 0 0 0,1-1-1 0 0,-1 0 1 0 0,0 1 0 0 0,1-1 0 0 0,0 2 0 0 0,11 17 87 0 0,4 1 60 0 0,1-2 0 0 0,1 0 0 0 0,1 0-1 0 0,0-2 1 0 0,31 20 0 0 0,10 10-116 0 0,-51-38-86 0 0,-5-6-15 0 0,-1 0 0 0 0,1 1 0 0 0,-1 0 0 0 0,0-1 0 0 0,0 1 0 0 0,0 0 0 0 0,-1 1 0 0 0,1-1 0 0 0,-1 0-1 0 0,0 1 1 0 0,1 0 0 0 0,-2-1 0 0 0,4 7 0 0 0,-5-7-29 0 0,-20 33-565 0 0,2-21 696 0 0,16-13 99 0 0,-18 26 248 0 0,9 145-264 0 0,5-102-58 0 0,2 90 1 0 0,16-42 0 0 0,4-1 1 0 0,61 217-1 0 0,11-69-146 0 0,-58-174 229 0 0,-18-63-86 0 0,13 59 0 0 0,-4-38-282 0 0,-20-49 204 0 0,-1 0 0 0 0,0 0 0 0 0,1 1 0 0 0,-1-1-1 0 0,0 0 1 0 0,1 0 0 0 0,-1 0 0 0 0,0 0 0 0 0,0 0 0 0 0,0 1-1 0 0,0-1 1 0 0,0 0 0 0 0,0 0 0 0 0,0 0 0 0 0,-1 0 0 0 0,1 1-1 0 0,0-1 1 0 0,-1 0 0 0 0,1 0 0 0 0,0 0 0 0 0,-1 0 0 0 0,0 0-1 0 0,0 2 1 0 0,-2-2-16 0 0,1 0 0 0 0,-1-1 0 0 0,1 1 0 0 0,-1-1 0 0 0,1 1 0 0 0,-1-1 0 0 0,1 0 0 0 0,-1 0 0 0 0,1 0 0 0 0,-4-1-1 0 0,-8 1 7 0 0,-50-3 41 0 0,-86-16-1 0 0,15 0 18 0 0,-1210-14 23 0 0,901 46-102 0 0,-662 30-90 0 0,294 29 180 0 0,573-48-135 0 0,-1097 48 416 0 0,1143-66-341 0 0,-1014 7 227 0 0,1074-13-195 0 0,-250-3 83 0 0,-227 2 376 0 0,351 4-397 0 0,-562 19 55 0 0,589-16-34 0 0,-59 4-84 0 0,210-12 328 0 0,56 1-272 0 0,0-1 1 0 0,1-2 0 0 0,-1 0 0 0 0,1-2 0 0 0,-39-14-1 0 0,58 17-43 0 0,0-1 0 0 0,0 1 0 0 0,1-1 0 0 0,0 0 0 0 0,-1 0 0 0 0,1 0 0 0 0,1 0 0 0 0,-1-1 0 0 0,-3-5 0 0 0,3 5 13 0 0,-10-15-3 0 0,0 0-1 0 0,2-1 0 0 0,0-1 1 0 0,1 0-1 0 0,2-1 1 0 0,0 0-1 0 0,1 0 1 0 0,-7-35-1 0 0,10 26-6 0 0,2 0-1 0 0,0 0 1 0 0,3 1 0 0 0,0-1-1 0 0,2 0 1 0 0,6-33-1 0 0,-2 22-87 0 0,11-53 48 0 0,11-76-204 0 0,-20 123 36 0 0,5-18-1283 0 0,6 27-3132 0 0,-17 38 3970 0 0,-1 1-1 0 0,0-1 0 0 0,1 1 0 0 0,0-1 0 0 0,-1 1 0 0 0,1 0 0 0 0,0 0 0 0 0,-1 0 0 0 0,1 0 1 0 0,0 0-1 0 0,4-1 0 0 0,17-11-5718 0 0,9-7 2696 0 0,-19 13 1991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9"/>
    </inkml:context>
    <inkml:brush xml:id="br0">
      <inkml:brushProperty name="width" value="0.05" units="cm"/>
      <inkml:brushProperty name="height" value="0.05" units="cm"/>
    </inkml:brush>
  </inkml:definitions>
  <inkml:trace contextRef="#ctx0" brushRef="#br0">0 1 3848 0 0,'3'3'1089'0'0,"5"11"-196"0"0,0 0-1 0 0,-1 0 1 0 0,-1 0-1 0 0,0 1 0 0 0,-1 0 1 0 0,5 22-1 0 0,14 106 1711 0 0,-13-71-1097 0 0,6 50 97 0 0,-3-21-5510 0 0,-9-88 2149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20"/>
    </inkml:context>
    <inkml:brush xml:id="br0">
      <inkml:brushProperty name="width" value="0.05" units="cm"/>
      <inkml:brushProperty name="height" value="0.05" units="cm"/>
    </inkml:brush>
  </inkml:definitions>
  <inkml:trace contextRef="#ctx0" brushRef="#br0">410 14 3336 0 0,'0'0'2365'0'0,"-16"-13"563"0"0,-3 13-2102 0 0,-1 0 1 0 0,1 1-1 0 0,-1 1 1 0 0,1 1-1 0 0,-32 9 1 0 0,-101 38-2385 0 0,96-30-1957 0 0,23-9-2024 0 0,29-9 3995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87"/>
    </inkml:context>
    <inkml:brush xml:id="br0">
      <inkml:brushProperty name="width" value="0.05" units="cm"/>
      <inkml:brushProperty name="height" value="0.05" units="cm"/>
    </inkml:brush>
  </inkml:definitions>
  <inkml:trace contextRef="#ctx0" brushRef="#br0">1 126 4984 0 0,'0'0'5853'0'0,"6"1"-4177"0"0,19 3-41 0 0,-18-3 1171 0 0,15-9-492 0 0,18-3 1174 0 0,71-11 1 0 0,118 4-3495 0 0,-123 12-275 0 0,-25 2-511 0 0,45-4-2051 0 0,-46-5-4836 0 0,-57 7 1421 0 0,-20 5 5714 0 0,1 0-1 0 0,0-1 1 0 0,0 0 0 0 0,-1 1-1 0 0,1-1 1 0 0,-1-1 0 0 0,1 1-1 0 0,-1 0 1 0 0,0-1 0 0 0,3-3-1 0 0,4-5-1149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7"/>
    </inkml:context>
    <inkml:brush xml:id="br0">
      <inkml:brushProperty name="width" value="0.05" units="cm"/>
      <inkml:brushProperty name="height" value="0.05" units="cm"/>
    </inkml:brush>
  </inkml:definitions>
  <inkml:trace contextRef="#ctx0" brushRef="#br0">6 320 4136 0 0,'0'0'1434'0'0,"-5"-17"10540"0"0,30 67-10817 0 0,3-1 0 0 0,1-1 0 0 0,68 82-1 0 0,-87-119-751 0 0,5 2 1442 0 0,-14-13-1803 0 0,1-1 0 0 0,-1 1 1 0 0,0 0-1 0 0,0-1 0 0 0,0 1 0 0 0,0-1 0 0 0,0 1 1 0 0,0-1-1 0 0,0 0 0 0 0,0 0 0 0 0,-1 1 0 0 0,1-1 1 0 0,0 0-1 0 0,0 0 0 0 0,0 0 0 0 0,-1 0 0 0 0,1 0 1 0 0,-1 0-1 0 0,2-1 0 0 0,2-7 63 0 0,0 1 1 0 0,0-1-1 0 0,0 0 0 0 0,-1 0 0 0 0,-1 0 1 0 0,0 0-1 0 0,0 0 0 0 0,0-1 0 0 0,-1-9 1 0 0,2 0 11 0 0,8-75 243 0 0,-7 48-351 0 0,2 0-1 0 0,2 1 1 0 0,28-87 0 0 0,-32 120-303 0 0,24-48-1953 0 0,-26 56 1431 0 0,1 1 1 0 0,0-1-1 0 0,0 1 0 0 0,0-1 0 0 0,0 1 1 0 0,0 0-1 0 0,6-3 0 0 0,-8 5 138 0 0,1 0 0 0 0,0 1 0 0 0,-1-1 0 0 0,1 1 0 0 0,-1-1 0 0 0,1 1 1 0 0,0 0-1 0 0,-1 0 0 0 0,1 0 0 0 0,0 0 0 0 0,0 0 0 0 0,-1 0 0 0 0,1 0 0 0 0,3 1 0 0 0,24 9-4341 0 0,-10 1 3144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8"/>
    </inkml:context>
    <inkml:brush xml:id="br0">
      <inkml:brushProperty name="width" value="0.05" units="cm"/>
      <inkml:brushProperty name="height" value="0.05" units="cm"/>
    </inkml:brush>
  </inkml:definitions>
  <inkml:trace contextRef="#ctx0" brushRef="#br0">58 1 3276 0 0,'1'4'1046'0'0,"2"6"-608"0"0,-1 1 1 0 0,0-1 0 0 0,-1 1-1 0 0,0 0 1 0 0,0 0-1 0 0,-1 0 1 0 0,-1 0-1 0 0,0 0 1 0 0,-1-1 0 0 0,0 1-1 0 0,0 0 1 0 0,-1-1-1 0 0,0 0 1 0 0,-1 1 0 0 0,0-1-1 0 0,-1-1 1 0 0,-7 12-1 0 0,-6 28 2023 0 0,17-46-2032 0 0,-1-1 0 0 0,1 1 0 0 0,0-1 0 0 0,-1 1 0 0 0,1 0 0 0 0,1-1 0 0 0,-1 1 0 0 0,0 0 0 0 0,1 0 1 0 0,-1 0-1 0 0,1 0 0 0 0,0 3 0 0 0,0-6-289 0 0,0 1 1 0 0,1 0 0 0 0,-1 0-1 0 0,0 0 1 0 0,1 0 0 0 0,-1 0-1 0 0,1-1 1 0 0,0 1-1 0 0,-1 0 1 0 0,1-1 0 0 0,0 1-1 0 0,-1 0 1 0 0,1-1 0 0 0,0 1-1 0 0,0 0 1 0 0,-1-1-1 0 0,1 0 1 0 0,0 1 0 0 0,0-1-1 0 0,0 1 1 0 0,0-1-1 0 0,0 0 1 0 0,0 0 0 0 0,-1 1-1 0 0,1-1 1 0 0,2 0 0 0 0,1 1 508 0 0,2-3-381 0 0,52-13 74 0 0,104-26-2790 0 0,-119 32-1154 0 0,79-6 0 0 0,-69 19-1020 0 0,-48-3 3624 0 0,1 0 0 0 0,-1 0-1 0 0,0 1 1 0 0,0 0 0 0 0,0 0 0 0 0,0 0-1 0 0,0 1 1 0 0,5 3 0 0 0,1 2-659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88"/>
    </inkml:context>
    <inkml:brush xml:id="br0">
      <inkml:brushProperty name="width" value="0.05" units="cm"/>
      <inkml:brushProperty name="height" value="0.05" units="cm"/>
    </inkml:brush>
  </inkml:definitions>
  <inkml:trace contextRef="#ctx0" brushRef="#br0">84 164 1144 0 0,'9'-37'4086'0'0,"-7"13"-1351"0"0,-2 24-2579 0 0,0-1 0 0 0,0 0-1 0 0,1 1 1 0 0,-1-1 0 0 0,0 0-1 0 0,0 1 1 0 0,0-1 0 0 0,0 0-1 0 0,0 0 1 0 0,0 1 0 0 0,0-1-1 0 0,0 0 1 0 0,0 0 0 0 0,0 1-1 0 0,0-1 1 0 0,0 0 0 0 0,-1 1-1 0 0,1-1 1 0 0,0 0 0 0 0,0 1-1 0 0,-1-1 1 0 0,1 0 0 0 0,0 1 0 0 0,-1-1-1 0 0,1 1 1 0 0,-1-1 0 0 0,1 0-1 0 0,-1 1 1 0 0,1-1 0 0 0,-2 0-1 0 0,-26 16-20 0 0,22-11 2596 0 0,7-6-2715 0 0,0 0 1 0 0,1 0 0 0 0,-1 0-1 0 0,1 0 1 0 0,0 0-1 0 0,0 1 1 0 0,-1-1-1 0 0,1 0 1 0 0,0 1 0 0 0,1 0-1 0 0,-1-1 1 0 0,3 0-1 0 0,0-2 9 0 0,2-1 23 0 0,-4-14 310 0 0,-7 3-215 0 0,4 15-147 0 0,0 1 0 0 0,0 0-1 0 0,0-1 1 0 0,-1 1-1 0 0,1-1 1 0 0,0 1 0 0 0,0 0-1 0 0,-1-1 1 0 0,1 1 0 0 0,0-1-1 0 0,-1 1 1 0 0,1 0 0 0 0,0 0-1 0 0,-1-1 1 0 0,1 1 0 0 0,0 0-1 0 0,-1 0 1 0 0,1-1 0 0 0,-1 1-1 0 0,1 0 1 0 0,-1 0 0 0 0,1 0-1 0 0,0 0 1 0 0,-1-1 0 0 0,1 1-1 0 0,-1 0 1 0 0,1 0-1 0 0,-1 0 1 0 0,1 0 0 0 0,-1 0-1 0 0,1 0 1 0 0,0 0 0 0 0,-1 0-1 0 0,1 1 1 0 0,-1-1 0 0 0,1 0-1 0 0,-1 0 1 0 0,1 0 0 0 0,-1 0-1 0 0,1 1 1 0 0,0-1 0 0 0,-1 0-1 0 0,1 0 1 0 0,0 1 0 0 0,-1-1-1 0 0,1 0 1 0 0,0 1 0 0 0,-1-1-1 0 0,1 1 1 0 0,-19 14-134 0 0,15-12 8 0 0,-3 17-24 0 0,13-17 145 0 0,17-17 57 0 0,-19 12-79 0 0,3-3 12 0 0,-7 3-12 0 0,0 1-1 0 0,0-1 1 0 0,0 0 0 0 0,-1 1-1 0 0,1-1 1 0 0,0 0-1 0 0,0 1 1 0 0,-1-1 0 0 0,1 1-1 0 0,-1-1 1 0 0,0 0-1 0 0,1 1 1 0 0,-1-1 0 0 0,0 1-1 0 0,0 0 1 0 0,0-1-1 0 0,0 1 1 0 0,0 0 0 0 0,0-1-1 0 0,0 1 1 0 0,-1 0-1 0 0,1 0 1 0 0,0 0 0 0 0,-1 0-1 0 0,1 0 1 0 0,0 0-1 0 0,-1 0 1 0 0,1 1 0 0 0,-1-1-1 0 0,0 1 1 0 0,1-1-1 0 0,-1 1 1 0 0,0-1 0 0 0,1 1-1 0 0,-1 0 1 0 0,0 0-1 0 0,1 0 1 0 0,-1 0 0 0 0,0 0-1 0 0,1 0 1 0 0,-4 1-1 0 0,2-1-153 0 0,-1 3 90 0 0,2-1 25 0 0,-1 0 0 0 0,1 1 0 0 0,-1 0-1 0 0,1-1 1 0 0,0 1 0 0 0,0 0 0 0 0,0 0-1 0 0,1 0 1 0 0,-1 0 0 0 0,1 0 0 0 0,-1 0 0 0 0,1 1-1 0 0,0-1 1 0 0,0 0 0 0 0,1 1 0 0 0,-1-1-1 0 0,0 6 1 0 0,1-6-63 0 0,0 1-15 0 0,0 11 55 0 0,0-11-22 0 0,0-4 110 0 0,1 1-1 0 0,-1 0 0 0 0,0 0 1 0 0,0-1-1 0 0,1 1 0 0 0,-1 0 1 0 0,0 0-1 0 0,1-1 0 0 0,-1 1 0 0 0,1-1 1 0 0,-1 1-1 0 0,1 0 0 0 0,-1-1 1 0 0,1 1-1 0 0,0-1 0 0 0,-1 1 0 0 0,1-1 1 0 0,0 1-1 0 0,-1-1 0 0 0,1 0 1 0 0,0 1-1 0 0,-1-1 0 0 0,1 0 1 0 0,1 1-1 0 0,1-2 11 0 0,0 0-1 0 0,0 0 1 0 0,0 0 0 0 0,-1 0 0 0 0,1-1-1 0 0,0 1 1 0 0,0-1 0 0 0,-1 0 0 0 0,1 0-1 0 0,-1 0 1 0 0,0 0 0 0 0,1 0 0 0 0,-1 0-1 0 0,0-1 1 0 0,0 1 0 0 0,0-1 0 0 0,-1 1-1 0 0,1-1 1 0 0,-1 0 0 0 0,1 1 0 0 0,-1-1-1 0 0,0 0 1 0 0,0 0 0 0 0,0 0 0 0 0,0 0-1 0 0,-1 0 1 0 0,1 0 0 0 0,-1-1 0 0 0,0 1-1 0 0,0-4 1 0 0,0 4-3 0 0,0 2 41 0 0,0-1-44 0 0,0 1 0 0 0,0-1 0 0 0,0 1 0 0 0,0-1 0 0 0,0 1 0 0 0,0-1 0 0 0,0 0 0 0 0,0 1 0 0 0,0-1-1 0 0,-1 1 1 0 0,1-1 0 0 0,-1 1 0 0 0,1 0 0 0 0,-1-1 0 0 0,0 1 0 0 0,0-1 0 0 0,1 1 0 0 0,-3-2 0 0 0,2 1-63 0 0,-1 2 8 0 0,0-1 41 0 0,0 1 0 0 0,0 0 1 0 0,0 1-1 0 0,0-1 0 0 0,0 0 0 0 0,0 0 1 0 0,0 1-1 0 0,0 0 0 0 0,0-1 0 0 0,0 1 1 0 0,0 0-1 0 0,0 0 0 0 0,0 0 0 0 0,0 0 1 0 0,1 0-1 0 0,-1 0 0 0 0,1 0 0 0 0,-1 1 1 0 0,0-1-1 0 0,1 1 0 0 0,0-1 1 0 0,-1 1-1 0 0,1-1 0 0 0,0 1 0 0 0,0 0 1 0 0,0 0-1 0 0,0-1 0 0 0,0 1 0 0 0,0 0 1 0 0,1 0-1 0 0,-1 0 0 0 0,1 0 0 0 0,-1 0 1 0 0,1 0-1 0 0,0 0 0 0 0,0 4 0 0 0,0-1 25 0 0,0 0-1 0 0,0 1 0 0 0,1-1 0 0 0,0 0 0 0 0,0 0 0 0 0,1 0 0 0 0,-1 0 0 0 0,1 0 0 0 0,0 0 0 0 0,1 0 0 0 0,-1-1 0 0 0,1 1 0 0 0,3 4 0 0 0,-4-7 34 0 0,-1-1-25 0 0,0-1 0 0 0,0 1 0 0 0,0-1 0 0 0,0 1 1 0 0,1-1-1 0 0,-1 0 0 0 0,0 1 0 0 0,0-1 0 0 0,1 0 0 0 0,-1 0 1 0 0,0 0-1 0 0,0 0 0 0 0,0 0 0 0 0,1 0 0 0 0,-1 0 0 0 0,2-1 0 0 0,0 0-11 0 0,0-1-1 0 0,0 1 1 0 0,-1-1-1 0 0,1 0 1 0 0,-1 0-1 0 0,0 0 1 0 0,1 0-1 0 0,-1 0 1 0 0,0 0-1 0 0,0-1 1 0 0,0 1-1 0 0,-1-1 1 0 0,1 1-1 0 0,-1-1 1 0 0,3-4-1 0 0,-3 5 36 0 0,0 8-1368 0 0,5 16 572 0 0,-4-16-66 0 0,23 19-6367 0 0,-9-21 5578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1"/>
    </inkml:context>
    <inkml:brush xml:id="br0">
      <inkml:brushProperty name="width" value="0.05" units="cm"/>
      <inkml:brushProperty name="height" value="0.05" units="cm"/>
    </inkml:brush>
  </inkml:definitions>
  <inkml:trace contextRef="#ctx0" brushRef="#br0">124 1 2680 0 0,'-1'13'1083'0'0,"1"0"0"0"0,1 1 0 0 0,0-1 1 0 0,1 0-1 0 0,5 22 0 0 0,-3-19-309 0 0,0 1 0 0 0,-2 0 0 0 0,1 27 0 0 0,-3-27-406 0 0,0-1 0 0 0,-1 0-1 0 0,-5 23 1 0 0,4-32-525 0 0,0-1 0 0 0,0 1 1 0 0,-1 0-1 0 0,0-1 0 0 0,0 1 0 0 0,-1-1 1 0 0,1 0-1 0 0,-1 0 0 0 0,-1-1 1 0 0,-6 9-1 0 0,8-12-403 0 0,0 0 1 0 0,-1 0-1 0 0,1 0 1 0 0,-1-1-1 0 0,1 1 0 0 0,-1-1 1 0 0,1 0-1 0 0,-1 0 1 0 0,0 0-1 0 0,0 0 1 0 0,0-1-1 0 0,1 1 0 0 0,-1-1 1 0 0,0 0-1 0 0,0 0 1 0 0,0 0-1 0 0,0-1 1 0 0,-5-1-1 0 0,-13-5-822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2"/>
    </inkml:context>
    <inkml:brush xml:id="br0">
      <inkml:brushProperty name="width" value="0.05" units="cm"/>
      <inkml:brushProperty name="height" value="0.05" units="cm"/>
    </inkml:brush>
  </inkml:definitions>
  <inkml:trace contextRef="#ctx0" brushRef="#br0">1 210 3980 0 0,'52'-67'6812'0'0,"-48"60"-6153"0"0,1 0-1 0 0,-1 1 0 0 0,2-1 0 0 0,11-10 0 0 0,17-21 488 0 0,-6 9-3574 0 0,-23 25 1436 0 0,0 0 0 0 0,-1 1 1 0 0,2 0-1 0 0,-1 0 0 0 0,0 1 0 0 0,1-1 1 0 0,-1 1-1 0 0,1 0 0 0 0,8-1 1 0 0,5 0-737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3"/>
    </inkml:context>
    <inkml:brush xml:id="br0">
      <inkml:brushProperty name="width" value="0.05" units="cm"/>
      <inkml:brushProperty name="height" value="0.05" units="cm"/>
    </inkml:brush>
  </inkml:definitions>
  <inkml:trace contextRef="#ctx0" brushRef="#br0">1 1 4924 0 0,'0'0'5944'0'0,"17"8"1288"0"0,-8 0-7134 0 0,-6-6-42 0 0,-1 21-764 0 0,0-9-4800 0 0,-1-13 4723 0 0,2 4 893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29.286"/>
    </inkml:context>
    <inkml:brush xml:id="br0">
      <inkml:brushProperty name="width" value="0.05" units="cm"/>
      <inkml:brushProperty name="height" value="0.05" units="cm"/>
    </inkml:brush>
  </inkml:definitions>
  <inkml:trace contextRef="#ctx0" brushRef="#br0">143 27 684 0 0,'0'0'2808'0'0,"-5"-1"-2318"0"0,-5-2-1333 0 0,-12-6 10146 0 0,14 4-8238 0 0,5 3 220 0 0,3 1-1269 0 0,-1 1-1 0 0,1-1 1 0 0,0 1-1 0 0,-1 0 1 0 0,1-1-1 0 0,0 1 1 0 0,-1 0-1 0 0,1-1 1 0 0,-1 1-1 0 0,1 0 1 0 0,-1-1-1 0 0,1 1 1 0 0,0 0-1 0 0,-1 0 1 0 0,1 0-1 0 0,-1 0 1 0 0,1-1-1 0 0,-1 1 1 0 0,1 0-1 0 0,-1 0 1 0 0,1 0-1 0 0,-1 0 1 0 0,1 0-1 0 0,-1 0 1 0 0,1 0-1 0 0,-1 0 1 0 0,1 0-1 0 0,-1 1 1 0 0,0-1-1 0 0,-35 15-111 0 0,34-14 112 0 0,-8 12-41 0 0,-21 55 127 0 0,31-66-4 0 0,0 19-89 0 0,0 13 99 0 0,0-31-121 0 0,0 20 26 0 0,-1-20-4 0 0,1 1 0 0 0,0 0 0 0 0,0 0-1 0 0,0 0 1 0 0,1 0 0 0 0,-1-1 0 0 0,1 1 0 0 0,0 0 0 0 0,2 5 0 0 0,0-1 2 0 0,-2-5-11 0 0,19 43 339 0 0,-4-22-190 0 0,-15-22-87 0 0,39 31-16 0 0,-38-30-24 0 0,19 8 157 0 0,-18-10-182 0 0,0-1-25 0 0,11 3 32 0 0,-11-3 146 0 0,25-3 37 0 0,20-47 284 0 0,-20-16-527 0 0,-27 64 27 0 0,-1-60-255 0 0,-12-6 219 0 0,12 65 0 0 0,-4-15-211 0 0,0 8 230 0 0,3 8 9 0 0,-4-16-274 0 0,3 15 294 0 0,0-1-1 0 0,-1 1 1 0 0,1-1-1 0 0,0 1 0 0 0,-1 0 1 0 0,0 0-1 0 0,0 0 1 0 0,0 0-1 0 0,0 1 1 0 0,0-1-1 0 0,-1 1 1 0 0,1 0-1 0 0,-1 0 1 0 0,0 0-1 0 0,1 0 1 0 0,-7-2-1 0 0,7 3-15 0 0,2 1 23 0 0,1-1 1 0 0,-1 0-1 0 0,1 1 0 0 0,-1-1 1 0 0,0 1-1 0 0,1-1 1 0 0,-1 1-1 0 0,1-1 0 0 0,-1 1 1 0 0,0 0-1 0 0,0-1 1 0 0,1 1-1 0 0,-1 0 0 0 0,0-1 1 0 0,0 1-1 0 0,1 0 1 0 0,-1 0-1 0 0,0 0 0 0 0,0 0 1 0 0,1 0-1 0 0,-1 0 0 0 0,0 0 1 0 0,0 0-1 0 0,0 0 1 0 0,1 0-1 0 0,-1 0 0 0 0,0 0 1 0 0,0 0-1 0 0,0 1 1 0 0,1-1-1 0 0,-1 0 0 0 0,0 1 1 0 0,0 0-1 0 0,-28 7-159 0 0,28-8 211 0 0,-2 2-106 0 0,-19 7-762 0 0,-1 5-2155 0 0,21-13 1742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4"/>
    </inkml:context>
    <inkml:brush xml:id="br0">
      <inkml:brushProperty name="width" value="0.05" units="cm"/>
      <inkml:brushProperty name="height" value="0.05" units="cm"/>
    </inkml:brush>
  </inkml:definitions>
  <inkml:trace contextRef="#ctx0" brushRef="#br0">0 144 3828 0 0,'7'-11'1700'0'0,"1"1"-1"0"0,-1 0 0 0 0,2 0 1 0 0,-1 1-1 0 0,1 0 0 0 0,13-9 1 0 0,-9 8-1023 0 0,0 1 0 0 0,1 1 1 0 0,0 0-1 0 0,0 1 0 0 0,1 1 0 0 0,0 0 1 0 0,25-6-1 0 0,-37 11-580 0 0,26 9-23 0 0,-28-5-64 0 0,5 8-42 0 0,-1-5 30 0 0,-5-1 0 0 0,-9 36 90 0 0,3-22-212 0 0,5-17 173 0 0,0 0-1 0 0,0 1 0 0 0,0 0 0 0 0,1-1 0 0 0,-1 1 0 0 0,1-1 1 0 0,-1 1-1 0 0,1 0 0 0 0,0 0 0 0 0,0-1 0 0 0,1 4 0 0 0,0-3-3 0 0,0 1-1 0 0,0-1 0 0 0,1 0 0 0 0,-1 0 0 0 0,1-1 0 0 0,0 1 0 0 0,0 0 0 0 0,0-1 0 0 0,0 1 0 0 0,1-1 0 0 0,-1 0 0 0 0,1 1 1 0 0,-1-1-1 0 0,1 0 0 0 0,3 1 0 0 0,19 15 72 0 0,-10-9-104 0 0,-2 0 1 0 0,1 1 0 0 0,-1 0-1 0 0,-1 1 1 0 0,0 0-1 0 0,0 1 1 0 0,18 26-1 0 0,-27-32-166 0 0,-1 0 0 0 0,1 0 1 0 0,-1 0-1 0 0,0 0 0 0 0,-1 1 0 0 0,0-1 0 0 0,0 1 0 0 0,0-1 0 0 0,-1 1 0 0 0,0-1 0 0 0,0 1 0 0 0,0-1 0 0 0,-1 1 0 0 0,0-1 0 0 0,0 1 0 0 0,-1-1 0 0 0,0 0 0 0 0,0 0 0 0 0,0 0 0 0 0,-1 0 0 0 0,0 0 0 0 0,0 0 0 0 0,-1 0 0 0 0,1-1 0 0 0,-1 0 0 0 0,0 0 0 0 0,-8 8 0 0 0,-25 22-3557 0 0,16-15 116 0 0,1 0-3708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5"/>
    </inkml:context>
    <inkml:brush xml:id="br0">
      <inkml:brushProperty name="width" value="0.05" units="cm"/>
      <inkml:brushProperty name="height" value="0.05" units="cm"/>
    </inkml:brush>
  </inkml:definitions>
  <inkml:trace contextRef="#ctx0" brushRef="#br0">314 36 3396 0 0,'1'-1'137'0'0,"-1"0"-1"0"0,0 0 1 0 0,0 0-1 0 0,0 0 1 0 0,1 0-1 0 0,-1 0 0 0 0,0 0 1 0 0,0 1-1 0 0,0-1 1 0 0,0 0-1 0 0,-1 0 1 0 0,1 0-1 0 0,0 0 1 0 0,0 0-1 0 0,-1 0 0 0 0,1 0 1 0 0,0 0-1 0 0,-1 0 1 0 0,1 1-1 0 0,-1-1 1 0 0,1 0-1 0 0,-1 0 1 0 0,1 0-1 0 0,-1 1 0 0 0,1-1 1 0 0,-1 0-1 0 0,0 1 1 0 0,-1-2-1 0 0,-1 1 29 0 0,1-1-1 0 0,-1 1 1 0 0,0 0 0 0 0,0 0-1 0 0,0 0 1 0 0,1 0-1 0 0,-1 0 1 0 0,0 1-1 0 0,-4-1 1 0 0,-59 3 681 0 0,65-2-799 0 0,-14 2 152 0 0,0 0 0 0 0,0 1-1 0 0,0 1 1 0 0,1 0 0 0 0,0 1-1 0 0,0 0 1 0 0,-25 14 0 0 0,34-16-17 0 0,1 0 0 0 0,-1 0 0 0 0,1 1 0 0 0,-1-1 0 0 0,1 1 0 0 0,0 0 1 0 0,1 0-1 0 0,-1 1 0 0 0,1-1 0 0 0,0 1 0 0 0,0 0 0 0 0,0 0 0 0 0,0 0 1 0 0,1 0-1 0 0,0 0 0 0 0,0 1 0 0 0,0-1 0 0 0,1 0 0 0 0,0 1 0 0 0,0 0 0 0 0,0-1 1 0 0,1 9-1 0 0,0-12-116 0 0,0-1 1 0 0,0 1 0 0 0,0-1-1 0 0,1 0 1 0 0,-1 1 0 0 0,0-1-1 0 0,1 1 1 0 0,-1-1-1 0 0,1 0 1 0 0,0 1 0 0 0,-1-1-1 0 0,1 0 1 0 0,0 1 0 0 0,0-1-1 0 0,0 0 1 0 0,0 0-1 0 0,0 0 1 0 0,0 0 0 0 0,0 0-1 0 0,0 0 1 0 0,1 0 0 0 0,-1 0-1 0 0,0-1 1 0 0,0 1-1 0 0,1 0 1 0 0,2 0 0 0 0,27 6 685 0 0,-30-7-743 0 0,2 0 156 0 0,3-2 27 0 0,1 0-121 0 0,0-1-1 0 0,-1 1 1 0 0,1-2 0 0 0,-1 1 0 0 0,0-1 0 0 0,1 0-1 0 0,-2 0 1 0 0,1-1 0 0 0,0 0 0 0 0,-1 0 0 0 0,6-7 0 0 0,5-9 52 0 0,26-42 1 0 0,-30 43-210 0 0,-11 18 71 0 0,-1 1 13 0 0,0 1 0 0 0,0 0 0 0 0,0 0 0 0 0,0 0 0 0 0,0-1 0 0 0,0 1 0 0 0,0 0 0 0 0,0 0 0 0 0,0-1 0 0 0,0 1 0 0 0,0 0 0 0 0,1 0 0 0 0,-1 0 0 0 0,0-1 0 0 0,0 1 0 0 0,0 0-1 0 0,0 0 1 0 0,0 0 0 0 0,0-1 0 0 0,0 1 0 0 0,1 0 0 0 0,-1 0 0 0 0,0 0 0 0 0,0 0 0 0 0,0-1 0 0 0,0 1 0 0 0,1 0 0 0 0,-1 0 0 0 0,0 0 0 0 0,0 0 0 0 0,0 0 0 0 0,1 0 0 0 0,-1 0-1 0 0,0 0 1 0 0,0-1 0 0 0,0 1 0 0 0,1 0 0 0 0,-1 0 0 0 0,0 0 0 0 0,0 0 0 0 0,1 0 0 0 0,-1 0 0 0 0,0 0 0 0 0,0 0 0 0 0,0 0 0 0 0,1 1 0 0 0,-1-1 0 0 0,0 0 0 0 0,0 0 0 0 0,1 0-1 0 0,-1 0 1 0 0,0 0 0 0 0,0 0 0 0 0,0 0 0 0 0,0 0 0 0 0,1 1 0 0 0,-1-1 0 0 0,0 0 0 0 0,0 0 0 0 0,0 0 0 0 0,0 0 0 0 0,1 1 0 0 0,-1-1 0 0 0,0 0 0 0 0,0 0 0 0 0,0 0 0 0 0,0 1-1 0 0,0-1 1 0 0,7 11-3 0 0,-1 0-1 0 0,0 0 1 0 0,0 1-1 0 0,-1 0 0 0 0,-1 0 1 0 0,5 20-1 0 0,11 68 73 0 0,10 55-851 0 0,-17-92-1887 0 0,7-1-4251 0 0,-8-24 423 0 0,-11-35 4753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6"/>
    </inkml:context>
    <inkml:brush xml:id="br0">
      <inkml:brushProperty name="width" value="0.05" units="cm"/>
      <inkml:brushProperty name="height" value="0.05" units="cm"/>
    </inkml:brush>
  </inkml:definitions>
  <inkml:trace contextRef="#ctx0" brushRef="#br0">169 0 508 0 0,'-4'0'53'0'0,"-12"0"88"0"0,12 0 282 0 0,0 0-377 0 0,-6 1 273 0 0,1 1 0 0 0,-1-1 0 0 0,1 1 0 0 0,0 1 0 0 0,0 0 0 0 0,0 0 0 0 0,0 1 0 0 0,0 0 0 0 0,1 0 0 0 0,0 1 0 0 0,0 0 0 0 0,-13 11 0 0 0,19-14 230 0 0,-3 8 970 0 0,5-9-1439 0 0,-1-1 0 0 0,1 1-1 0 0,-1-1 1 0 0,1 1 0 0 0,-1-1 0 0 0,1 1 0 0 0,0 0 0 0 0,-1-1 0 0 0,1 1 0 0 0,0 0 0 0 0,-1-1 0 0 0,1 1 0 0 0,0 0 0 0 0,0-1 0 0 0,0 1 0 0 0,-1 0 0 0 0,1-1 0 0 0,0 1 0 0 0,0 0 0 0 0,0-1 0 0 0,0 1 0 0 0,0 0 0 0 0,0 0 0 0 0,1-1 0 0 0,-1 1 0 0 0,0 0 0 0 0,0-1 0 0 0,0 1 0 0 0,1 0 0 0 0,-1-1-1 0 0,0 1 1 0 0,1-1 0 0 0,-1 1 0 0 0,0 0 0 0 0,1-1 0 0 0,0 2 0 0 0,34 12 1629 0 0,-31-13-815 0 0,1-3-642 0 0,-1 1-170 0 0,-1 0 0 0 0,0 0 0 0 0,1 0 0 0 0,-1-1 0 0 0,0 0 0 0 0,0 1 0 0 0,0-1 0 0 0,0 0 0 0 0,0 0 0 0 0,0-1-1 0 0,0 1 1 0 0,-1 0 0 0 0,1-1 0 0 0,-1 0 0 0 0,0 0 0 0 0,0 1 0 0 0,3-6 0 0 0,-4 6 31 0 0,-1-1-70 0 0,0 0-1 0 0,1-1 0 0 0,-1 1 0 0 0,-1 0 1 0 0,1 0-1 0 0,0-1 0 0 0,-1 1 1 0 0,1 0-1 0 0,-2-4 0 0 0,-1 6-43 0 0,1 1 0 0 0,0 0 0 0 0,0 0 1 0 0,0 0-1 0 0,-1 1 0 0 0,1-1 0 0 0,0 1 0 0 0,0-1 0 0 0,0 1 0 0 0,0-1 1 0 0,0 1-1 0 0,-1 0 0 0 0,1 0 0 0 0,1 0 0 0 0,-1 0 0 0 0,0 0 0 0 0,0 1 1 0 0,0-1-1 0 0,1 1 0 0 0,-1-1 0 0 0,1 1 0 0 0,-1-1 0 0 0,1 1 0 0 0,-1 0 1 0 0,1 0-1 0 0,0 0 0 0 0,0 0 0 0 0,0 0 0 0 0,0 0 0 0 0,0 0 0 0 0,1 0 0 0 0,-1 0 1 0 0,0 0-1 0 0,1 0 0 0 0,0 0 0 0 0,-1 1 0 0 0,1-1 0 0 0,0 0 0 0 0,0 0 1 0 0,1 4-1 0 0,-1-2 385 0 0,3-2-273 0 0,-2-1-71 0 0,1 0-1 0 0,-1-1 0 0 0,1 1 1 0 0,-1-1-1 0 0,1 1 1 0 0,-1-1-1 0 0,1 1 1 0 0,0-1-1 0 0,-1 0 1 0 0,1 0-1 0 0,-1 0 0 0 0,1 0 1 0 0,0 0-1 0 0,-1 0 1 0 0,1 0-1 0 0,0 0 1 0 0,-1-1-1 0 0,1 1 1 0 0,-1-1-1 0 0,1 1 0 0 0,-1-1 1 0 0,1 0-1 0 0,-1 1 1 0 0,1-1-1 0 0,-1 0 1 0 0,3-2-1 0 0,-1 1-18 0 0,-1 0 0 0 0,1 0 0 0 0,0-1 0 0 0,-1 1 0 0 0,1-1 0 0 0,-1 0 1 0 0,0 0-1 0 0,0 0 0 0 0,0 0 0 0 0,0 0 0 0 0,-1 0 0 0 0,2-4 0 0 0,-2 5 32 0 0,8-13 102 0 0,-6 7-147 0 0,-8 7-289 0 0,-26 17 321 0 0,24-9 8 0 0,7 3-31 0 0,0-5-16 0 0,0-1 0 0 0,0 1 0 0 0,1 0 1 0 0,0 0-1 0 0,0-1 0 0 0,0 1 0 0 0,2 5 0 0 0,-1-6 203 0 0,0-2-115 0 0,-1-1-86 0 0,-1-1 0 0 0,0 0 0 0 0,0 0 0 0 0,0 1-1 0 0,0-1 1 0 0,0 0 0 0 0,0 0 0 0 0,0 0-1 0 0,0 1 1 0 0,0-1 0 0 0,1 0 0 0 0,-1 0 0 0 0,0 0-1 0 0,0 1 1 0 0,0-1 0 0 0,1 0 0 0 0,-1 0 0 0 0,0 0-1 0 0,0 0 1 0 0,0 0 0 0 0,1 1 0 0 0,-1-1-1 0 0,0 0 1 0 0,0 0 0 0 0,0 0 0 0 0,1 0 0 0 0,-1 0-1 0 0,0 0 1 0 0,0 0 0 0 0,1 0 0 0 0,-1 0-1 0 0,0 0 1 0 0,0 0 0 0 0,1 0 0 0 0,-1 0 0 0 0,0 0-1 0 0,0 0 1 0 0,1 0 0 0 0,-1 0 0 0 0,0 0 0 0 0,0 0-1 0 0,1 0 1 0 0,-1-1 0 0 0,0 1 0 0 0,0 0-1 0 0,0 0 1 0 0,1 0 0 0 0,-1 0 0 0 0,0 0 0 0 0,0-1-1 0 0,0 1 1 0 0,1 0 0 0 0,21-41 44 0 0,-21 38-2 0 0,-2-1-58 0 0,-2-11-7 0 0,3 14 9 0 0,-1-1 1 0 0,1 1-1 0 0,0-1 1 0 0,0 1-1 0 0,-1 0 1 0 0,1-1-1 0 0,-1 1 1 0 0,1-1-1 0 0,-1 1 1 0 0,1 0 0 0 0,-1 0-1 0 0,0-1 1 0 0,0 1-1 0 0,0 0 1 0 0,0 0-1 0 0,0 0 1 0 0,0 0-1 0 0,0 0 1 0 0,0 0-1 0 0,-2-1 1 0 0,2 1 22 0 0,-1-1-46 0 0,0 2 17 0 0,1 0 0 0 0,-1 0 0 0 0,1 0 0 0 0,0 0 0 0 0,-1 0 1 0 0,1 0-1 0 0,-1 0 0 0 0,1 0 0 0 0,0 0 0 0 0,-1 1 0 0 0,1-1 0 0 0,0 0 1 0 0,-1 1-1 0 0,-1 1 0 0 0,0-1-8 0 0,0 1-1 0 0,1 0 1 0 0,-1 0-1 0 0,1 0 1 0 0,-1 1 0 0 0,1-1-1 0 0,0 1 1 0 0,0-1-1 0 0,0 1 1 0 0,0 0 0 0 0,0 0-1 0 0,1 0 1 0 0,-1 0 0 0 0,1 0-1 0 0,0 0 1 0 0,0 0-1 0 0,0 0 1 0 0,0 0 0 0 0,0 1-1 0 0,1-1 1 0 0,0 0-1 0 0,-1 1 1 0 0,1-1 0 0 0,0 0-1 0 0,1 1 1 0 0,-1-1 0 0 0,1 4-1 0 0,-1-5 34 0 0,4 12-35 0 0,-2-12 55 0 0,0-1-1 0 0,-1 1 1 0 0,1-1-1 0 0,0 0 1 0 0,-1 1-1 0 0,1-1 0 0 0,0 0 1 0 0,0 0-1 0 0,0 0 1 0 0,0-1-1 0 0,0 1 1 0 0,0 0-1 0 0,0-1 0 0 0,5 1 1 0 0,-3 0 33 0 0,-1-5-35 0 0,0-2-15 0 0,1 0 1 0 0,0 0 0 0 0,-1 0 0 0 0,0 0-1 0 0,3-12 1 0 0,-5 15-28 0 0,-1-8-24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6"/>
    </inkml:context>
    <inkml:brush xml:id="br0">
      <inkml:brushProperty name="width" value="0.05" units="cm"/>
      <inkml:brushProperty name="height" value="0.05" units="cm"/>
    </inkml:brush>
  </inkml:definitions>
  <inkml:trace contextRef="#ctx0" brushRef="#br0">1 188 4636 0 0,'5'-18'6438'0'0,"-4"15"-6207"0"0,-1 1-1 0 0,1 0 0 0 0,-1 0 0 0 0,1 0 0 0 0,0 0 0 0 0,0 0 1 0 0,0 0-1 0 0,0 0 0 0 0,0 0 0 0 0,0 0 0 0 0,1 0 0 0 0,-1 0 1 0 0,3-2-1 0 0,7-13 1731 0 0,-9 13-1732 0 0,0 0-1 0 0,1 0 1 0 0,0 0-1 0 0,-1 1 1 0 0,1-1-1 0 0,1 1 1 0 0,-1 0-1 0 0,0 0 1 0 0,7-5-1 0 0,4-4 475 0 0,-4 3-705 0 0,1 0-1 0 0,-1 1 0 0 0,1 1 0 0 0,1 0 0 0 0,-1 0 0 0 0,1 1 0 0 0,0 1 0 0 0,18-6 0 0 0,-27 10-247 0 0,-2 1-60 0 0,0 0 293 0 0,0 0 0 0 0,0 1 0 0 0,-1-1 0 0 0,1 0 0 0 0,0 0 0 0 0,0 0 0 0 0,0 1 0 0 0,0-1 1 0 0,0 0-1 0 0,-1 1 0 0 0,1-1 0 0 0,0 1 0 0 0,0-1 0 0 0,-1 1 0 0 0,1-1 0 0 0,0 1 0 0 0,0 0 0 0 0,-1-1 0 0 0,1 1 0 0 0,-1 0 0 0 0,1-1 0 0 0,-1 1 0 0 0,1 0 0 0 0,-1 0 0 0 0,1 0 0 0 0,-1-1 0 0 0,0 1 0 0 0,1 0 1 0 0,-1 0-1 0 0,0 0 0 0 0,0 0 0 0 0,0 0 0 0 0,0 0 0 0 0,0-1 0 0 0,0 1 0 0 0,0 0 0 0 0,0 0 0 0 0,0 0 0 0 0,0 0 0 0 0,0 0 0 0 0,0 0 0 0 0,-1 0 0 0 0,1-1 0 0 0,0 1 0 0 0,-1 0 0 0 0,1 0 0 0 0,-1 1 0 0 0,-21 46-451 0 0,22-48 461 0 0,-60 107-546 0 0,60-106 584 0 0,-1 1-1 0 0,0 0 1 0 0,0-1 0 0 0,0 1-1 0 0,1-1 1 0 0,-1 1-1 0 0,1 0 1 0 0,-1-1 0 0 0,1 1-1 0 0,0 0 1 0 0,-1 0-1 0 0,1-1 1 0 0,0 1 0 0 0,0 0-1 0 0,1 0 1 0 0,-1-1 0 0 0,0 1-1 0 0,0 0 1 0 0,1 0-1 0 0,-1-1 1 0 0,1 1 0 0 0,0 0-1 0 0,-1-1 1 0 0,1 1-1 0 0,0-1 1 0 0,0 1 0 0 0,0-1-1 0 0,0 1 1 0 0,0-1-1 0 0,0 0 1 0 0,2 2 0 0 0,4 3 40 0 0,1 0 0 0 0,-1 0 1 0 0,1 0-1 0 0,15 7 1 0 0,7 5 47 0 0,-26-14-104 0 0,-2-3-13 0 0,0 1-1 0 0,1-1 0 0 0,-1 1 1 0 0,0 0-1 0 0,0 0 1 0 0,-1 0-1 0 0,1 0 0 0 0,0 0 1 0 0,-1 1-1 0 0,1-1 0 0 0,-1 0 1 0 0,0 1-1 0 0,0-1 1 0 0,0 1-1 0 0,0-1 0 0 0,0 1 1 0 0,0 0-1 0 0,-1-1 0 0 0,1 1 1 0 0,-1 0-1 0 0,0-1 1 0 0,0 6-1 0 0,-3 6-178 0 0,-1-1 0 0 0,-1 1-1 0 0,0-1 1 0 0,-8 16 0 0 0,7-18-1284 0 0,-7 15-1009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7"/>
    </inkml:context>
    <inkml:brush xml:id="br0">
      <inkml:brushProperty name="width" value="0.05" units="cm"/>
      <inkml:brushProperty name="height" value="0.05" units="cm"/>
    </inkml:brush>
  </inkml:definitions>
  <inkml:trace contextRef="#ctx0" brushRef="#br0">1 48 4832 0 0,'0'0'9165'0'0,"21"-8"-9945"0"0,-15-15-5968 0 0,3 7 2735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8"/>
    </inkml:context>
    <inkml:brush xml:id="br0">
      <inkml:brushProperty name="width" value="0.05" units="cm"/>
      <inkml:brushProperty name="height" value="0.05" units="cm"/>
    </inkml:brush>
  </inkml:definitions>
  <inkml:trace contextRef="#ctx0" brushRef="#br0">222 0 1760 0 0,'0'0'848'0'0,"-6"1"-479"0"0,-10 0-61 0 0,1 1 0 0 0,0 0 0 0 0,-1 2-1 0 0,1-1 1 0 0,0 2 0 0 0,1 0 0 0 0,-1 1 0 0 0,1 0 0 0 0,0 1 0 0 0,1 1-1 0 0,-19 13 1 0 0,30-18-97 0 0,0-1 0 0 0,0 1 0 0 0,0 0 0 0 0,0 0 0 0 0,0-1 0 0 0,1 1 0 0 0,-1 0 0 0 0,1 1 0 0 0,0-1 0 0 0,0 0 0 0 0,0 0 1 0 0,0 0-1 0 0,1 1 0 0 0,-1-1 0 0 0,1 0 0 0 0,0 1 0 0 0,0 3 0 0 0,0-4 747 0 0,6 6-311 0 0,-6-8-606 0 0,0 0 0 0 0,0 0 0 0 0,0-1-1 0 0,0 1 1 0 0,1 0 0 0 0,-1 0 0 0 0,0-1 0 0 0,0 1 0 0 0,1 0 0 0 0,-1-1 0 0 0,0 1 0 0 0,1 0 0 0 0,-1-1 0 0 0,1 1 0 0 0,-1 0 0 0 0,1-1 0 0 0,-1 1 0 0 0,1-1 0 0 0,-1 1 0 0 0,1-1 0 0 0,0 1 0 0 0,0 0 0 0 0,3-1 43 0 0,-1 0 1 0 0,0 0-1 0 0,1 0 0 0 0,-1 0 1 0 0,1-1-1 0 0,-1 1 1 0 0,1-1-1 0 0,-1 0 1 0 0,0 0-1 0 0,0 0 1 0 0,1 0-1 0 0,-1 0 1 0 0,0-1-1 0 0,0 0 1 0 0,0 1-1 0 0,0-1 1 0 0,-1 0-1 0 0,1-1 1 0 0,-1 1-1 0 0,1 0 1 0 0,-1-1-1 0 0,4-4 1 0 0,11-12 251 0 0,27-40 0 0 0,-42 56-260 0 0,11-14 122 0 0,-12 16-191 0 0,-1 0 0 0 0,1 0 0 0 0,-1 0 0 0 0,1 0 0 0 0,-1 1 0 0 0,1-1 0 0 0,-1 0 0 0 0,1 1 0 0 0,0-1 0 0 0,0 0 0 0 0,-1 1 0 0 0,1-1 0 0 0,0 1 0 0 0,0-1 0 0 0,-1 1 0 0 0,1-1 0 0 0,0 1 0 0 0,0-1 0 0 0,0 1 0 0 0,0 0 0 0 0,0 0 0 0 0,1-1 0 0 0,13 26-27 0 0,-12-12 8 0 0,-1 1 0 0 0,0 0 0 0 0,-1 1 1 0 0,0-1-1 0 0,-1 0 0 0 0,-1 0 0 0 0,-4 26 1 0 0,2-14-53 0 0,-6 56 660 0 0,4-46-3025 0 0,1 1-8812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9"/>
    </inkml:context>
    <inkml:brush xml:id="br0">
      <inkml:brushProperty name="width" value="0.05" units="cm"/>
      <inkml:brushProperty name="height" value="0.05" units="cm"/>
    </inkml:brush>
  </inkml:definitions>
  <inkml:trace contextRef="#ctx0" brushRef="#br0">60 0 2404 0 0,'-27'245'8359'0'0,"11"-164"-8022"0"0,5-33-2221 0 0,6 5-4044 0 0,5-38 4196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10"/>
    </inkml:context>
    <inkml:brush xml:id="br0">
      <inkml:brushProperty name="width" value="0.05" units="cm"/>
      <inkml:brushProperty name="height" value="0.05" units="cm"/>
    </inkml:brush>
  </inkml:definitions>
  <inkml:trace contextRef="#ctx0" brushRef="#br0">1 66 2076 0 0,'14'-19'8789'0'0,"-9"17"-7870"0"0,-1 1-699 0 0,0 0 0 0 0,0-1 0 0 0,1 1 0 0 0,-1-1 0 0 0,0 0 0 0 0,-1 0 0 0 0,1 0 0 0 0,0 0 0 0 0,-1-1 0 0 0,1 1 0 0 0,-1-1-1 0 0,0 0 1 0 0,1 0 0 0 0,2-5 0 0 0,-4 6-180 0 0,-2 2-136 0 0,0 0 82 0 0,0 0-1 0 0,0-1 1 0 0,0 1 0 0 0,0 0 0 0 0,0 0 0 0 0,0 0 0 0 0,0 0 0 0 0,0-1 0 0 0,0 1 0 0 0,0 0 0 0 0,0 0 0 0 0,0 0 0 0 0,0-1 0 0 0,0 1-1 0 0,0 0 1 0 0,0 0 0 0 0,0 0 0 0 0,0 0 0 0 0,0-1 0 0 0,-1 1 0 0 0,1 0 0 0 0,0 0 0 0 0,0 0 0 0 0,0 0 0 0 0,0-1 0 0 0,0 1 0 0 0,0 0-1 0 0,-1 0 1 0 0,1 0 0 0 0,0 0 0 0 0,0 0 0 0 0,0 0 0 0 0,0 0 0 0 0,0 0 0 0 0,-1-1 0 0 0,1 1 0 0 0,0 0 0 0 0,0 0 0 0 0,0 0-1 0 0,-1 0 1 0 0,1 0 0 0 0,0 0 0 0 0,0 0 0 0 0,0 0 0 0 0,-1 0 0 0 0,-10 6 52 0 0,1 0-93 0 0,7-5 38 0 0,0 1 0 0 0,1-1 0 0 0,-1 1 0 0 0,1-1 0 0 0,-1 1 0 0 0,1 0 0 0 0,-1 0 0 0 0,1 0 0 0 0,0 0 0 0 0,0 1 0 0 0,0-1 0 0 0,0 1 0 0 0,1-1 0 0 0,-1 1 0 0 0,0-1-1 0 0,1 1 1 0 0,0 0 0 0 0,0 0 0 0 0,0 0 0 0 0,0 0 0 0 0,-1 4 0 0 0,2-4 8 0 0,15 23-44 0 0,-13-25 66 0 0,-1 0 0 0 0,1 0 1 0 0,0 0-1 0 0,0 0 0 0 0,0-1 1 0 0,0 1-1 0 0,0-1 0 0 0,0 1 1 0 0,1-1-1 0 0,-1 0 1 0 0,0 0-1 0 0,0 0 0 0 0,0 0 1 0 0,0 0-1 0 0,0 0 0 0 0,0-1 1 0 0,0 1-1 0 0,0 0 0 0 0,0-1 1 0 0,0 0-1 0 0,0 0 1 0 0,0 1-1 0 0,0-1 0 0 0,3-2 1 0 0,-1 0-22 0 0,-4 3-12 0 0,0 0 15 0 0,-1 0 1 0 0,1 0-1 0 0,0 0 1 0 0,0 0-1 0 0,0 0 1 0 0,-1 0-1 0 0,1-1 0 0 0,0 1 1 0 0,0 0-1 0 0,0 0 1 0 0,-1 0-1 0 0,1-1 1 0 0,0 1-1 0 0,0 0 1 0 0,0 0-1 0 0,0 0 1 0 0,0-1-1 0 0,0 1 1 0 0,-1 0-1 0 0,1 0 1 0 0,0-1-1 0 0,0 1 0 0 0,0 0 1 0 0,0 0-1 0 0,0-1 1 0 0,0 1-1 0 0,0 0 1 0 0,0 0-1 0 0,0-1 1 0 0,0 1-1 0 0,0 0 1 0 0,0 0-1 0 0,0-1 1 0 0,0 1-1 0 0,0 0 1 0 0,1 0-1 0 0,-1-1 0 0 0,0 1 1 0 0,0 0-1 0 0,0 0 1 0 0,0 0-1 0 0,0-1 1 0 0,0 1-1 0 0,1 0 1 0 0,-1 0-1 0 0,0 0 1 0 0,0-1-1 0 0,0 1 1 0 0,1 0-1 0 0,-1 0 1 0 0,0 0-1 0 0,0 0 0 0 0,0 0 1 0 0,1 0-1 0 0,-1-1 1 0 0,0 1-1 0 0,0 0 1 0 0,1 0-1 0 0,-1 0 1 0 0,0 0-1 0 0,0 0 1 0 0,1 0-1 0 0,-1 0 1 0 0,0 0-1 0 0,0 0 1 0 0,1 0-1 0 0,-1 0 0 0 0,-16-14-440 0 0,16 13 555 0 0,-5-2-208 0 0,1 7-472 0 0,0-1 545 0 0,1 0 1 0 0,0-1 0 0 0,0 1 1 0 0,1-1-1 0 0,-1 1 0 0 0,1 0 0 0 0,-1 0 1 0 0,-2 6-1 0 0,5-8 18 0 0,-1 0 1 0 0,1 1-1 0 0,0-1 0 0 0,-1 0 1 0 0,1 0-1 0 0,0 0 0 0 0,0 1 0 0 0,0-1 1 0 0,0 0-1 0 0,0 0 0 0 0,0 0 1 0 0,1 1-1 0 0,-1-1 0 0 0,0 0 1 0 0,1 0-1 0 0,-1 0 0 0 0,0 0 1 0 0,1 0-1 0 0,0 1 0 0 0,-1-1 1 0 0,1 0-1 0 0,0 0 0 0 0,-1 0 1 0 0,1-1-1 0 0,0 1 0 0 0,0 0 1 0 0,0 0-1 0 0,0 0 0 0 0,0 0 1 0 0,0-1-1 0 0,0 1 0 0 0,2 0 0 0 0,0 2 16 0 0,3-3 12 0 0,-3 0 2 0 0,-1 0 0 0 0,0 0 1 0 0,1 0-1 0 0,-1 0 1 0 0,1 0-1 0 0,-1-1 1 0 0,0 1-1 0 0,1-1 1 0 0,-1 1-1 0 0,0-1 0 0 0,0 0 1 0 0,1 0-1 0 0,-1 0 1 0 0,0 0-1 0 0,0 0 1 0 0,0 0-1 0 0,0-1 0 0 0,0 1 1 0 0,0-1-1 0 0,-1 1 1 0 0,1-1-1 0 0,0 0 1 0 0,-1 0-1 0 0,3-4 1 0 0,8-15-55 0 0,-11 19 38 0 0,-1-2 13 0 0,0-8 31 0 0,0 9-53 0 0,-12-17-46 0 0,11 20 37 0 0,-1-1-1 0 0,1 0 1 0 0,-1 1 0 0 0,1 0 0 0 0,-1-1 0 0 0,1 1-1 0 0,-1 0 1 0 0,0 0 0 0 0,1 0 0 0 0,-1 0 0 0 0,0 0-1 0 0,1 0 1 0 0,-1 0 0 0 0,1 0 0 0 0,-1 1 0 0 0,0-1-1 0 0,1 1 1 0 0,-1-1 0 0 0,1 1 0 0 0,-1 0-1 0 0,1-1 1 0 0,-1 1 0 0 0,1 0 0 0 0,0 0 0 0 0,-1 0-1 0 0,-1 2 1 0 0,0 0-39 0 0,0 0 1 0 0,0 0-1 0 0,0 1 0 0 0,1-1 0 0 0,-1 0 0 0 0,1 1 0 0 0,0 0 1 0 0,0-1-1 0 0,0 1 0 0 0,-1 4 0 0 0,3-5 7 0 0,5 12 101 0 0,0 1-2224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7"/>
    </inkml:context>
    <inkml:brush xml:id="br0">
      <inkml:brushProperty name="width" value="0.05" units="cm"/>
      <inkml:brushProperty name="height" value="0.05" units="cm"/>
    </inkml:brush>
  </inkml:definitions>
  <inkml:trace contextRef="#ctx0" brushRef="#br0">66 10 1320 0 0,'0'0'3794'0'0,"9"-9"4331"0"0,8 21-7773 0 0,0 1 0 0 0,-2 0 0 0 0,1 1 0 0 0,-2 1 0 0 0,0 0 0 0 0,-1 1 0 0 0,0 1 0 0 0,-1 0 0 0 0,-1 0 0 0 0,14 32 0 0 0,-19-35-300 0 0,0-1 0 0 0,-2 2 0 0 0,1-1 1 0 0,-2 0-1 0 0,0 1 0 0 0,0-1 0 0 0,0 18 0 0 0,-3-23-29 0 0,0 0-1 0 0,-1 0 0 0 0,0 0 1 0 0,-1 1-1 0 0,1-1 0 0 0,-2 0 1 0 0,1-1-1 0 0,-1 1 1 0 0,0 0-1 0 0,-1-1 0 0 0,0 0 1 0 0,-6 10-1 0 0,6-13-194 0 0,0 0 1 0 0,0-1-1 0 0,0 1 0 0 0,-1-1 1 0 0,1 0-1 0 0,-1 0 0 0 0,0 0 0 0 0,0-1 1 0 0,0 1-1 0 0,-1-1 0 0 0,1 0 1 0 0,-1-1-1 0 0,0 0 0 0 0,1 0 1 0 0,-1 0-1 0 0,0 0 0 0 0,0-1 1 0 0,-9 1-1 0 0,7-1-583 0 0,0-1-1 0 0,1 0 1 0 0,-1 0 0 0 0,1-1 0 0 0,-1 0-1 0 0,1 0 1 0 0,0-1 0 0 0,-1 0 0 0 0,1 0-1 0 0,0-1 1 0 0,0 0 0 0 0,0 0 0 0 0,1 0 0 0 0,-11-8-1 0 0,1-2-1040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8"/>
    </inkml:context>
    <inkml:brush xml:id="br0">
      <inkml:brushProperty name="width" value="0.05" units="cm"/>
      <inkml:brushProperty name="height" value="0.05" units="cm"/>
    </inkml:brush>
  </inkml:definitions>
  <inkml:trace contextRef="#ctx0" brushRef="#br0">1 116 3960 0 0,'58'-70'11234'0'0,"-55"67"-10693"0"0,14-17-5111 0 0,-6 14 1043 0 0,-6 0-1068 0 0,2-4 2900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34.886"/>
    </inkml:context>
    <inkml:brush xml:id="br0">
      <inkml:brushProperty name="width" value="0.05" units="cm"/>
      <inkml:brushProperty name="height" value="0.05" units="cm"/>
    </inkml:brush>
  </inkml:definitions>
  <inkml:trace contextRef="#ctx0" brushRef="#br0">7 113 388 0 0,'0'0'661'0'0,"-5"-12"-727"0"0,4 5 2448 0 0,2-7 1015 0 0,0 0 0 0 0,1 0 0 0 0,5-17 0 0 0,-1 10 5617 0 0,-4 31-8320 0 0,0 15-1117 0 0,-2-16 372 0 0,-6 30 401 0 0,4 27-910 0 0,0-38-6815 0 0,2-24 5511 0 0,7 2-564 0 0,-2-3-546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9"/>
    </inkml:context>
    <inkml:brush xml:id="br0">
      <inkml:brushProperty name="width" value="0.05" units="cm"/>
      <inkml:brushProperty name="height" value="0.05" units="cm"/>
    </inkml:brush>
  </inkml:definitions>
  <inkml:trace contextRef="#ctx0" brushRef="#br0">1 1 3120 0 0,'0'0'2343'0'0,"13"10"2300"0"0,-5 1-4176 0 0,1 1 1 0 0,-2 0-1 0 0,1 1 1 0 0,-2-1 0 0 0,0 1-1 0 0,0 1 1 0 0,-1-1-1 0 0,-1 1 1 0 0,0 0 0 0 0,3 23-1 0 0,17 50 189 0 0,-12-52-434 0 0,12 58 0 0 0,-7-26-3337 0 0,-16-64 2395 0 0,1 2-420 0 0,-2-4 1037 0 0,0-1-1 0 0,0 1 1 0 0,0-1 0 0 0,0 0 0 0 0,0 1-1 0 0,0-1 1 0 0,0 1 0 0 0,0-1-1 0 0,0 1 1 0 0,0-1 0 0 0,1 0 0 0 0,-1 1-1 0 0,0-1 1 0 0,0 1 0 0 0,0-1 0 0 0,1 0-1 0 0,-1 1 1 0 0,0-1 0 0 0,0 0 0 0 0,1 1-1 0 0,-1-1 1 0 0,0 0 0 0 0,1 1 0 0 0,-1-1-1 0 0,0 0 1 0 0,1 0 0 0 0,-1 1 0 0 0,0-1-1 0 0,1 0 1 0 0,3 1-286 0 0,0-1 0 0 0,0 0 1 0 0,0 0-1 0 0,0 0 0 0 0,0 0 0 0 0,0-1 0 0 0,0 1 0 0 0,0-1 0 0 0,0 0 1 0 0,-1-1-1 0 0,1 1 0 0 0,0-1 0 0 0,-1 1 0 0 0,5-3 0 0 0,3-2-151 0 0,0-1 0 0 0,-1 0 0 0 0,14-12 0 0 0,-22 17 349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0"/>
    </inkml:context>
    <inkml:brush xml:id="br0">
      <inkml:brushProperty name="width" value="0.05" units="cm"/>
      <inkml:brushProperty name="height" value="0.05" units="cm"/>
    </inkml:brush>
  </inkml:definitions>
  <inkml:trace contextRef="#ctx0" brushRef="#br0">0 21 2292 0 0,'0'0'2229'0'0,"15"-5"781"0"0,4-1 5181 0 0,-18 6-8965 0 0,0 0 877 0 0,-1 0 0 0 0,1 0 1 0 0,0-1-1 0 0,-1 1 1 0 0,1 0-1 0 0,-1 0 0 0 0,1 0 1 0 0,0-1-1 0 0,-1 1 1 0 0,1 0-1 0 0,-1-1 0 0 0,1 1 1 0 0,-1-1-1 0 0,1 1 1 0 0,-1 0-1 0 0,1-1 0 0 0,-1 1 1 0 0,1-1-1 0 0,-1 1 0 0 0,0-1 1 0 0,1 0-1 0 0,-1 1 1 0 0,1-2-1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1"/>
    </inkml:context>
    <inkml:brush xml:id="br0">
      <inkml:brushProperty name="width" value="0.05" units="cm"/>
      <inkml:brushProperty name="height" value="0.05" units="cm"/>
    </inkml:brush>
  </inkml:definitions>
  <inkml:trace contextRef="#ctx0" brushRef="#br0">60 0 2772 0 0,'-10'14'3273'0'0,"-1"8"-844"0"0,0-1-1 0 0,2 2 0 0 0,-9 30 1 0 0,18-50-860 0 0,4 0-1142 0 0,10 5 61 0 0,1-1 1 0 0,0 0-1 0 0,0 0 0 0 0,21 4 0 0 0,-17-5-297 0 0,0 1 0 0 0,0 1-1 0 0,27 15 1 0 0,-42-20-234 0 0,1 0 1 0 0,-2 0 0 0 0,1 0 0 0 0,0 0 0 0 0,-1 1-1 0 0,1-1 1 0 0,-1 1 0 0 0,0 0 0 0 0,0 0 0 0 0,0 1 0 0 0,-1-1-1 0 0,0 0 1 0 0,0 1 0 0 0,0-1 0 0 0,0 1 0 0 0,-1 0-1 0 0,1 0 1 0 0,-1-1 0 0 0,0 1 0 0 0,-1 0 0 0 0,1 8 0 0 0,-1-10-111 0 0,-1-1 1 0 0,1 1-1 0 0,-1 0 1 0 0,0 0-1 0 0,1 0 1 0 0,-1 0 0 0 0,-1-1-1 0 0,1 1 1 0 0,0-1-1 0 0,-1 1 1 0 0,1-1 0 0 0,-1 1-1 0 0,0-1 1 0 0,1 0-1 0 0,-1 1 1 0 0,0-1 0 0 0,-1 0-1 0 0,1 0 1 0 0,0-1-1 0 0,-5 4 1 0 0,-53 24-4197 0 0,49-25 3218 0 0,7-2 435 0 0,0-1-1 0 0,1 1 1 0 0,-1-1 0 0 0,0 0 0 0 0,0 0 0 0 0,0 0-1 0 0,0-1 1 0 0,0 1 0 0 0,0-1 0 0 0,0 0 0 0 0,-5-1 0 0 0,-13-2-1176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2"/>
    </inkml:context>
    <inkml:brush xml:id="br0">
      <inkml:brushProperty name="width" value="0.05" units="cm"/>
      <inkml:brushProperty name="height" value="0.05" units="cm"/>
    </inkml:brush>
  </inkml:definitions>
  <inkml:trace contextRef="#ctx0" brushRef="#br0">1 336 920 0 0,'0'-24'1833'0'0,"0"12"-961"0"0,1 1 1 0 0,0-1 0 0 0,1 0-1 0 0,0 1 1 0 0,1-1-1 0 0,0 1 1 0 0,0 0-1 0 0,2 0 1 0 0,-1 0-1 0 0,1 1 1 0 0,1-1-1 0 0,0 1 1 0 0,9-11-1 0 0,-6 10-679 0 0,0 1 0 0 0,0 0 0 0 0,1 0 1 0 0,17-11-1 0 0,-13 11-1630 0 0,0 0 1 0 0,1 2 0 0 0,24-11-1 0 0,16-11-6802 0 0,-40 23 6646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3"/>
    </inkml:context>
    <inkml:brush xml:id="br0">
      <inkml:brushProperty name="width" value="0.05" units="cm"/>
      <inkml:brushProperty name="height" value="0.05" units="cm"/>
    </inkml:brush>
  </inkml:definitions>
  <inkml:trace contextRef="#ctx0" brushRef="#br0">62 0 1360 0 0,'-7'9'404'0'0,"0"-1"1"0"0,1 1-1 0 0,0 1 0 0 0,1-1 0 0 0,0 1 1 0 0,0 0-1 0 0,1 0 0 0 0,0 1 1 0 0,1-1-1 0 0,0 1 0 0 0,1 0 0 0 0,0-1 1 0 0,1 1-1 0 0,0 0 0 0 0,0 0 0 0 0,1 0 1 0 0,1 0-1 0 0,0 0 0 0 0,3 14 1 0 0,2-3 205 0 0,-4-12-209 0 0,1 0 1 0 0,0-1-1 0 0,0 1 0 0 0,1-1 0 0 0,0 0 0 0 0,1 0 1 0 0,11 17-1 0 0,-14-24-338 0 0,0 0 1 0 0,-1-1 0 0 0,1 1-1 0 0,1-1 1 0 0,-1 1-1 0 0,0-1 1 0 0,0 0 0 0 0,0 0-1 0 0,1 0 1 0 0,-1 0-1 0 0,1 0 1 0 0,-1 0 0 0 0,1-1-1 0 0,-1 1 1 0 0,1-1-1 0 0,-1 1 1 0 0,1-1 0 0 0,-1 0-1 0 0,1 0 1 0 0,-1 0-1 0 0,1-1 1 0 0,0 1 0 0 0,-1-1-1 0 0,1 1 1 0 0,-1-1-1 0 0,0 0 1 0 0,1 0 0 0 0,-1 0-1 0 0,3-1 1 0 0,3-2 21 0 0,0 0-1 0 0,-1 0 1 0 0,0-1 0 0 0,1 0 0 0 0,-2 0 0 0 0,1-1-1 0 0,8-8 1 0 0,-1 0-19 0 0,-10 9-64 0 0,1 1 0 0 0,-1-1 1 0 0,0 1-1 0 0,0-1 0 0 0,0 0 0 0 0,-1-1 1 0 0,0 1-1 0 0,5-12 0 0 0,-7 15-45 0 0,-8-1-422 0 0,7 2 460 0 0,-1 1 0 0 0,1-1 0 0 0,-1 1 1 0 0,1-1-1 0 0,-1 1 0 0 0,1-1 0 0 0,-1 1 0 0 0,1-1 1 0 0,-1 1-1 0 0,0-1 0 0 0,1 1 0 0 0,-1 0 0 0 0,0-1 0 0 0,1 1 1 0 0,-1 0-1 0 0,0 0 0 0 0,1-1 0 0 0,-1 1 0 0 0,0 0 1 0 0,0 0-1 0 0,1 0 0 0 0,-1 0 0 0 0,0 0 0 0 0,0 0 1 0 0,1 0-1 0 0,-1 0 0 0 0,0 0 0 0 0,0 1 0 0 0,1-1 1 0 0,-2 0-1 0 0,-42 32-924 0 0,18-2-2622 0 0,6-8-4462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4"/>
    </inkml:context>
    <inkml:brush xml:id="br0">
      <inkml:brushProperty name="width" value="0.05" units="cm"/>
      <inkml:brushProperty name="height" value="0.05" units="cm"/>
    </inkml:brush>
  </inkml:definitions>
  <inkml:trace contextRef="#ctx0" brushRef="#br0">23 85 508 0 0,'0'0'7945'0'0,"5"-1"-7614"0"0,17-7-7 0 0,-17 6-11 0 0,19-25 1040 0 0,-11-1-833 0 0,-15 13-195 0 0,1 15-324 0 0,0-1 1 0 0,1 1-1 0 0,-1 0 0 0 0,0-1 1 0 0,0 1-1 0 0,0 0 1 0 0,0-1-1 0 0,0 1 1 0 0,0 0-1 0 0,0 0 0 0 0,0 0 1 0 0,0 0-1 0 0,0 0 1 0 0,0 0-1 0 0,0 0 0 0 0,0 0 1 0 0,0 0-1 0 0,0 0 1 0 0,0 1-1 0 0,-1-1 0 0 0,-8 3 3 0 0,0-1-1 0 0,1 1 0 0 0,-1 1 0 0 0,-9 5 0 0 0,16-8-46 0 0,3-1 45 0 0,-1 0 1 0 0,1 0-1 0 0,-1 1 0 0 0,1-1 1 0 0,-1 0-1 0 0,1 1 0 0 0,0-1 1 0 0,-1 0-1 0 0,1 1 0 0 0,0-1 1 0 0,-1 0-1 0 0,1 1 0 0 0,0-1 1 0 0,-1 1-1 0 0,1-1 0 0 0,0 1 1 0 0,0-1-1 0 0,-1 0 1 0 0,1 1-1 0 0,0-1 0 0 0,0 1 1 0 0,0-1-1 0 0,0 1 0 0 0,0-1 1 0 0,0 1-1 0 0,-1-1 0 0 0,1 1 1 0 0,0-1-1 0 0,1 1 0 0 0,-1-1 1 0 0,0 1-1 0 0,0-1 0 0 0,0 1 1 0 0,0-1-1 0 0,0 1 0 0 0,0-1 1 0 0,1 1-1 0 0,-1-1 0 0 0,0 1 1 0 0,0-1-1 0 0,1 1 0 0 0,-1-1 1 0 0,1 1-1 0 0,6 16 144 0 0,-4-12-10 0 0,19 2 640 0 0,-7-5-562 0 0,-11-2 297 0 0,2-1-380 0 0,-4 0-127 0 0,1 1 35 0 0,0-1 0 0 0,0 1 0 0 0,-1-1 0 0 0,1 0 0 0 0,0 0 0 0 0,-1 0 0 0 0,1 0 0 0 0,-1-1 1 0 0,1 1-1 0 0,-1-1 0 0 0,1 0 0 0 0,-1 1 0 0 0,0-1 0 0 0,4-4 0 0 0,-5 4 176 0 0,4-4-120 0 0,-5 6-104 0 0,0 0-1 0 0,0 0 1 0 0,0 0 0 0 0,0 0 0 0 0,0 0-1 0 0,0 0 1 0 0,-1 0 0 0 0,1 0-1 0 0,0 0 1 0 0,0 0 0 0 0,0 0 0 0 0,0 0-1 0 0,0 0 1 0 0,0 0 0 0 0,0 0-1 0 0,-1 1 1 0 0,1-1 0 0 0,0 0 0 0 0,0 0-1 0 0,0 0 1 0 0,0-1 0 0 0,0 1-1 0 0,-1 0 1 0 0,1 0 0 0 0,0 0 0 0 0,0 0-1 0 0,0 0 1 0 0,0 0 0 0 0,0 0-1 0 0,0 0 1 0 0,0 0 0 0 0,-1 0 0 0 0,1 0-1 0 0,0 0 1 0 0,0 0 0 0 0,0 0-1 0 0,0 0 1 0 0,0-1 0 0 0,0 1 0 0 0,0 0-1 0 0,0 0 1 0 0,0 0 0 0 0,-1 0-1 0 0,1 0 1 0 0,0 0 0 0 0,0 0 0 0 0,0-1-1 0 0,0 1 1 0 0,0 0 0 0 0,0 0 0 0 0,0 0-1 0 0,0 0 1 0 0,0 0 0 0 0,0 0-1 0 0,0-1 1 0 0,0 1 0 0 0,0 0 0 0 0,0 0-1 0 0,0 0 1 0 0,0 0 0 0 0,0 0-1 0 0,0 0 1 0 0,0-1 0 0 0,0 1 0 0 0,0 0-1 0 0,1 0 1 0 0,-9 4-3 0 0,5-3-1 0 0,1 0-1 0 0,-1 1 1 0 0,1-1 0 0 0,-1 0 0 0 0,0 0-1 0 0,0 0 1 0 0,0-1 0 0 0,1 1-1 0 0,-1-1 1 0 0,-5 1 0 0 0,8 1 17 0 0,1 1 1 0 0,-1 0-1 0 0,0-1 0 0 0,1 1 0 0 0,-1-1 1 0 0,1 1-1 0 0,0-1 0 0 0,-1 1 1 0 0,1-1-1 0 0,1 0 0 0 0,-1 1 0 0 0,0-1 1 0 0,0 0-1 0 0,1 0 0 0 0,2 4 1 0 0,-2-6 7 0 0,-1 0 1 0 0,0 0-1 0 0,0 0 1 0 0,0 0-1 0 0,1 0 1 0 0,-1 0-1 0 0,0 0 1 0 0,0 0-1 0 0,0-1 1 0 0,1 1-1 0 0,-1 0 1 0 0,0-1-1 0 0,0 1 1 0 0,0-1-1 0 0,0 1 1 0 0,0-1-1 0 0,0 0 1 0 0,0 1-1 0 0,0-1 0 0 0,0 0 1 0 0,0 0-1 0 0,0 0 1 0 0,0 1-1 0 0,-1-1 1 0 0,1 0-1 0 0,0 0 1 0 0,-1 0-1 0 0,1 0 1 0 0,-1 0-1 0 0,2-2 1 0 0,-2 2-40 0 0,3-4 25 0 0,-6 1-378 0 0,1 1 346 0 0,0-1-1 0 0,0 1 0 0 0,-1 1 1 0 0,1-1-1 0 0,-1 0 0 0 0,0 0 1 0 0,0 1-1 0 0,-4-3 0 0 0,5 4-75 0 0,-3 1 41 0 0,-4 0-32 0 0,0 1-1 0 0,-1 0 1 0 0,1 1 0 0 0,-11 3-1 0 0,16-3 34 0 0,3-1 57 0 0,0 0 1 0 0,1 0 0 0 0,-1 0 0 0 0,0 0-1 0 0,0 0 1 0 0,1 0 0 0 0,-1 0 0 0 0,1 0 0 0 0,-1 0-1 0 0,1 1 1 0 0,-1-1 0 0 0,1 0 0 0 0,0 0 0 0 0,-1 1-1 0 0,1-1 1 0 0,0 0 0 0 0,0 0 0 0 0,0 1 0 0 0,0-1-1 0 0,0 0 1 0 0,0 1 0 0 0,1-1 0 0 0,-1 0 0 0 0,0 0-1 0 0,1 1 1 0 0,-1-1 0 0 0,0 0 0 0 0,2 1-1 0 0,-2-1 32 0 0,1 0-1 0 0,0 0 0 0 0,0-1 1 0 0,0 1-1 0 0,0 0 0 0 0,0-1 1 0 0,0 1-1 0 0,0-1 0 0 0,0 1 1 0 0,0-1-1 0 0,0 1 0 0 0,0-1 1 0 0,0 0-1 0 0,1 1 0 0 0,-1-1 1 0 0,0 0-1 0 0,0 0 0 0 0,0 0 1 0 0,0 0-1 0 0,1 0 0 0 0,-1 0 1 0 0,0 0-1 0 0,0-1 0 0 0,0 1 1 0 0,0 0-1 0 0,0-1 0 0 0,0 1 1 0 0,1-1-1 0 0,-1 1 0 0 0,0-1 1 0 0,0 1-1 0 0,0-1 0 0 0,0 0 0 0 0,-1 1 1 0 0,1-1-1 0 0,0 0 0 0 0,0 0 1 0 0,0 0-1 0 0,0-1 0 0 0,0 2-39 0 0,4-4 91 0 0,-4 2-460 0 0,2-9 1031 0 0,-6 5-5954 0 0,-12-3 3393 0 0,11 7-64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105"/>
    </inkml:context>
    <inkml:brush xml:id="br0">
      <inkml:brushProperty name="width" value="0.05" units="cm"/>
      <inkml:brushProperty name="height" value="0.05" units="cm"/>
    </inkml:brush>
  </inkml:definitions>
  <inkml:trace contextRef="#ctx0" brushRef="#br0">249 1 736 0 0,'0'0'291'0'0,"-3"4"29"0"0,2-4-260 0 0,-1 1-21 0 0,1 0-1 0 0,0 1 0 0 0,0-1 0 0 0,-1 0 0 0 0,1 0 1 0 0,0 1-1 0 0,0-1 0 0 0,0 1 0 0 0,0-1 1 0 0,1 1-1 0 0,-1-1 0 0 0,-1 3 524 0 0,-1-1-325 0 0,0 0-1 0 0,0 0 0 0 0,0 0 1 0 0,-1-1-1 0 0,1 1 0 0 0,-1-1 1 0 0,-5 3-1 0 0,1 0 655 0 0,-56 49 3443 0 0,61-52-4088 0 0,0 2-113 0 0,0 0-1 0 0,-1 0 1 0 0,1 0 0 0 0,-1-1 0 0 0,0 1 0 0 0,-8 4 0 0 0,7-5-65 0 0,1 1-1 0 0,-1-1 1 0 0,1 1-1 0 0,0 0 1 0 0,0 0-1 0 0,0 0 1 0 0,0 0-1 0 0,1 1 0 0 0,0 0 1 0 0,-4 5-1 0 0,6-7 112 0 0,-14 43 907 0 0,6 2-527 0 0,9-45-366 0 0,6 19-35 0 0,2 24 2 0 0,-7-43-118 0 0,9 30-63 0 0,-6-24 135 0 0,11 18 75 0 0,-13-25-163 0 0,-2-1-16 0 0,0 1 1 0 0,0-1-1 0 0,1 1 1 0 0,-1-1-1 0 0,1 1 1 0 0,-1-1 0 0 0,1 0-1 0 0,0 1 1 0 0,-1-1-1 0 0,1 0 1 0 0,0 1-1 0 0,0-1 1 0 0,0 0-1 0 0,0 0 1 0 0,0 0-1 0 0,0 0 1 0 0,0 0 0 0 0,1 0-1 0 0,-1 0 1 0 0,0 0-1 0 0,2 1 1 0 0,8 7 46 0 0,-7-5 64 0 0,0 0 0 0 0,0-1 0 0 0,0 1 0 0 0,0-1 0 0 0,1 0 0 0 0,-1-1 0 0 0,1 1 0 0 0,0-1-1 0 0,6 3 1 0 0,-8-4 636 0 0,24-7 201 0 0,-16 1-781 0 0,-3 2-81 0 0,-1 0 1 0 0,1-1-1 0 0,-1-1 0 0 0,0 1 1 0 0,-1-1-1 0 0,1 0 0 0 0,10-11 1 0 0,-15 14-111 0 0,30-29 98 0 0,-29 29-90 0 0,6-19-58 0 0,-8 19 76 0 0,-2-18-226 0 0,-11-6-1 0 0,11 24 186 0 0,-29-43-284 0 0,29 44 284 0 0,-48-13-317 0 0,47 13 326 0 0,-68-14-54 0 0,66 15 135 0 0,1-1-94 0 0,-9 0 21 0 0,9 1 31 0 0,1 1-33 0 0,0 1 0 0 0,0-1 0 0 0,0 0 0 0 0,0 0 1 0 0,0 0-1 0 0,0 0 0 0 0,0-1 0 0 0,-1 1 0 0 0,1-1 0 0 0,0 1 0 0 0,0-1 0 0 0,-1 0 1 0 0,1 1-1 0 0,-3-1 0 0 0,2 0-11 0 0,-11 9-10 0 0,8-4 38 0 0,4-4 56 0 0,-33 17-144 0 0,23-11-65 0 0,8-2-3671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89"/>
    </inkml:context>
    <inkml:brush xml:id="br0">
      <inkml:brushProperty name="width" value="0.05" units="cm"/>
      <inkml:brushProperty name="height" value="0.05" units="cm"/>
    </inkml:brush>
  </inkml:definitions>
  <inkml:trace contextRef="#ctx0" brushRef="#br0">115 1 4176 0 0,'0'0'15790'0'0,"8"0"-15507"0"0,23 0-136 0 0,-23 0 8 0 0,1 36 713 0 0,-9-26-822 0 0,-1 1 0 0 0,0-1 0 0 0,0 0 0 0 0,-1 0 0 0 0,-1 0 1 0 0,0-1-1 0 0,-5 12 0 0 0,6-16-70 0 0,-1 0 0 0 0,1 0-1 0 0,-1 0 1 0 0,0-1 0 0 0,-1 0 0 0 0,1 1-1 0 0,-1-1 1 0 0,0-1 0 0 0,0 1 0 0 0,0 0 0 0 0,0-1-1 0 0,-1 0 1 0 0,-6 4 0 0 0,6-4-405 0 0,-1-1-1 0 0,1 0 1 0 0,0 0 0 0 0,-1 0 0 0 0,1-1-1 0 0,-1 1 1 0 0,-6-1 0 0 0,9 0-1249 0 0,-3-3-1881 0 0,-11-1 1611 0 0,16 3 1647 0 0,0 0 0 0 0,0 0-1 0 0,0-1 1 0 0,1 1-1 0 0,-1-1 1 0 0,0 1 0 0 0,0 0-1 0 0,0-1 1 0 0,1 1 0 0 0,-1-1-1 0 0,0 0 1 0 0,1 1-1 0 0,-1-1 1 0 0,0 0 0 0 0,1 1-1 0 0,-1-1 1 0 0,1 0 0 0 0,-1 1-1 0 0,1-1 1 0 0,-1 0-1 0 0,0-1 1 0 0,-1-12-2017 0 0,2 13 2213 0 0,-1-2-1624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0"/>
    </inkml:context>
    <inkml:brush xml:id="br0">
      <inkml:brushProperty name="width" value="0.05" units="cm"/>
      <inkml:brushProperty name="height" value="0.05" units="cm"/>
    </inkml:brush>
  </inkml:definitions>
  <inkml:trace contextRef="#ctx0" brushRef="#br0">10 126 6193 0 0,'-5'-54'13388'0'0,"2"31"-12259"0"0,2 2-4606 0 0,1 18 1814 0 0,8-3-3948 0 0,-5 3 4595 0 0,1 1 0 0 0,0 0 0 0 0,0 0 0 0 0,0 1 1 0 0,0-1-1 0 0,6-1 0 0 0,5-1-604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1"/>
    </inkml:context>
    <inkml:brush xml:id="br0">
      <inkml:brushProperty name="width" value="0.05" units="cm"/>
      <inkml:brushProperty name="height" value="0.05" units="cm"/>
    </inkml:brush>
  </inkml:definitions>
  <inkml:trace contextRef="#ctx0" brushRef="#br0">1 49 4740 0 0,'0'0'17526'0'0,"4"-48"-37440"0"0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36.027"/>
    </inkml:context>
    <inkml:brush xml:id="br0">
      <inkml:brushProperty name="width" value="0.05" units="cm"/>
      <inkml:brushProperty name="height" value="0.05" units="cm"/>
    </inkml:brush>
  </inkml:definitions>
  <inkml:trace contextRef="#ctx0" brushRef="#br0">47 0 100 0 0,'0'0'1299'0'0,"-3"6"-973"0"0,-12 16 13 0 0,11-16 335 0 0,-20 8 16627 0 0,46-35-17085 0 0,-16 16-30 0 0,29-2 690 0 0,-31 7-744 0 0,-2 4-160 0 0,7 11-2 0 0,-8-9 34 0 0,0 0-1 0 0,0 0 1 0 0,0 0-1 0 0,-1 0 1 0 0,0 0-1 0 0,0 0 1 0 0,-2 11-1 0 0,2-10-53 0 0,0-4 110 0 0,-4 19 14 0 0,3-18-22 0 0,-2 0 38 0 0,2 23-40 0 0,1-26-19 0 0,0 1 0 0 0,0-1 0 0 0,0 1 0 0 0,0-1 1 0 0,0 1-1 0 0,1-1 0 0 0,-1 1 0 0 0,1-1 1 0 0,-1 1-1 0 0,1-1 0 0 0,0 0 0 0 0,-1 1 0 0 0,1-1 1 0 0,0 0-1 0 0,0 1 0 0 0,0-1 0 0 0,0 0 0 0 0,0 0 1 0 0,0 0-1 0 0,0 0 0 0 0,0 0 0 0 0,1 0 1 0 0,-1 0-1 0 0,0-1 0 0 0,1 1 0 0 0,-1 0 0 0 0,0-1 1 0 0,1 1-1 0 0,-1-1 0 0 0,1 1 0 0 0,1 0 0 0 0,1 0-9 0 0,66 2 279 0 0,-2-3-3098 0 0,-64 0 1891 0 0,36 9-8022 0 0,-37-8 7010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2"/>
    </inkml:context>
    <inkml:brush xml:id="br0">
      <inkml:brushProperty name="width" value="0.05" units="cm"/>
      <inkml:brushProperty name="height" value="0.05" units="cm"/>
    </inkml:brush>
  </inkml:definitions>
  <inkml:trace contextRef="#ctx0" brushRef="#br0">0 107 2352 0 0,'0'0'13669'0'0,"3"-7"-13233"0"0,1 0-239 0 0,-1 0 1 0 0,1 0-1 0 0,1 1 1 0 0,-1-1 0 0 0,1 1-1 0 0,1 0 1 0 0,-1 1-1 0 0,1-1 1 0 0,0 1-1 0 0,0 0 1 0 0,0 1-1 0 0,1-1 1 0 0,13-6-1 0 0,-14 9-223 0 0,0-1-1 0 0,0 1 1 0 0,1 1-1 0 0,-1-1 1 0 0,0 1-1 0 0,1 0 1 0 0,-1 1-1 0 0,1 0 0 0 0,-1 0 1 0 0,1 0-1 0 0,-1 1 1 0 0,1-1-1 0 0,-1 2 1 0 0,0-1-1 0 0,1 1 1 0 0,11 4-1 0 0,-16-4 8 0 0,0-1-1 0 0,0 1 1 0 0,0-1 0 0 0,0 1-1 0 0,0 0 1 0 0,0 0 0 0 0,-1 0-1 0 0,1 0 1 0 0,-1 0 0 0 0,1 0 0 0 0,-1 0-1 0 0,0 1 1 0 0,1-1 0 0 0,-1 1-1 0 0,-1-1 1 0 0,1 0 0 0 0,0 1-1 0 0,0-1 1 0 0,-1 5 0 0 0,4 41-368 0 0,-4-43 362 0 0,-1 0-1 0 0,1 0 0 0 0,-1 0 1 0 0,0-1-1 0 0,-1 1 0 0 0,1 0 1 0 0,-1-1-1 0 0,0 1 0 0 0,-4 7 1 0 0,-23 53-225 0 0,21-42 288 0 0,7-21 90 0 0,1-2-101 0 0,0 1 1 0 0,-1-1-1 0 0,1 1 0 0 0,0-1 0 0 0,-1 1 0 0 0,1-1 1 0 0,0 1-1 0 0,0-1 0 0 0,-1 1 0 0 0,1-1 0 0 0,0 1 1 0 0,0-1-1 0 0,0 1 0 0 0,0 0 0 0 0,-1-1 0 0 0,1 1 0 0 0,0-1 1 0 0,0 1-1 0 0,0-1 0 0 0,1 1 0 0 0,-1 0 0 0 0,0-1 1 0 0,0 1-1 0 0,0-1 0 0 0,0 1 0 0 0,0-1 0 0 0,1 1 0 0 0,-1 0 1 0 0,0-1-1 0 0,1 1 0 0 0,13 7 103 0 0,1 0 0 0 0,0-1 1 0 0,1-1-1 0 0,0 0 0 0 0,0-2 0 0 0,29 6 0 0 0,-19-4-104 0 0,-1 0 0 0 0,25 11 0 0 0,-48-16-33 0 0,0 0 0 0 0,-1 0-1 0 0,1 0 1 0 0,0 0 0 0 0,0 0-1 0 0,-1 0 1 0 0,1 1-1 0 0,0-1 1 0 0,-1 1 0 0 0,1-1-1 0 0,-1 1 1 0 0,0 0 0 0 0,0-1-1 0 0,1 1 1 0 0,-1 0-1 0 0,1 3 1 0 0,-1-3 7 0 0,-1 1 1 0 0,1 0-1 0 0,-1 0 0 0 0,0 0 1 0 0,0-1-1 0 0,0 1 0 0 0,0 0 1 0 0,0 0-1 0 0,0-1 0 0 0,-1 1 1 0 0,0 0-1 0 0,1 0 0 0 0,-1-1 0 0 0,0 1 1 0 0,0-1-1 0 0,0 1 0 0 0,-1-1 1 0 0,1 1-1 0 0,-1-1 0 0 0,1 0 1 0 0,-1 1-1 0 0,0-1 0 0 0,0 0 1 0 0,-2 2-1 0 0,-6 8-37 0 0,-3 2-158 0 0,-1 0-1 0 0,0 0 1 0 0,-1-2 0 0 0,-22 16 0 0 0,-16 12-2338 0 0,38-29 1438 0 0,-2 0-2118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3"/>
    </inkml:context>
    <inkml:brush xml:id="br0">
      <inkml:brushProperty name="width" value="0.05" units="cm"/>
      <inkml:brushProperty name="height" value="0.05" units="cm"/>
    </inkml:brush>
  </inkml:definitions>
  <inkml:trace contextRef="#ctx0" brushRef="#br0">0 35 3696 0 0,'17'-9'7447'0'0,"17"13"-4679"0"0,-2 1-840 0 0,11-9-351 0 0,-1-1 1 0 0,74-19-1 0 0,-113 23-1573 0 0,1 3-18 0 0,-3-2 11 0 0,1 1-4 0 0,0-1-1 0 0,0 1 1 0 0,0 0 0 0 0,0 0-1 0 0,0 0 1 0 0,-1 0 0 0 0,1 0-1 0 0,0 0 1 0 0,0 1 0 0 0,-1-1-1 0 0,1 1 1 0 0,-1-1-1 0 0,1 1 1 0 0,-1 0 0 0 0,0-1-1 0 0,1 1 1 0 0,-1 0 0 0 0,0 0-1 0 0,0 0 1 0 0,-1 0-1 0 0,1 0 1 0 0,0 0 0 0 0,0 0-1 0 0,-1 0 1 0 0,0 0 0 0 0,1 0-1 0 0,-1 0 1 0 0,0 3 0 0 0,-13 172-77 0 0,5-120-1539 0 0,0 59 0 0 0,18-87-2272 0 0,0-18 30 0 0,-9-11 3572 0 0,-1 1-1 0 0,1-1 1 0 0,-1 0 0 0 0,1 0 0 0 0,-1 0-1 0 0,1 0 1 0 0,-1 0 0 0 0,1 0-1 0 0,-1 0 1 0 0,1 1 0 0 0,-1-1 0 0 0,1-1-1 0 0,0 1 1 0 0,-1 0 0 0 0,1 0-1 0 0,-1 0 1 0 0,1 0 0 0 0,-1 0 0 0 0,1 0-1 0 0,-1-1 1 0 0,1 1 0 0 0,-1 0-1 0 0,1 0 1 0 0,0-1 0 0 0,21-15-1314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4"/>
    </inkml:context>
    <inkml:brush xml:id="br0">
      <inkml:brushProperty name="width" value="0.05" units="cm"/>
      <inkml:brushProperty name="height" value="0.05" units="cm"/>
    </inkml:brush>
  </inkml:definitions>
  <inkml:trace contextRef="#ctx0" brushRef="#br0">6 0 2812 0 0,'-6'16'4420'0'0,"6"-13"-4094"0"0,0 0-1 0 0,0-1 1 0 0,1 1 0 0 0,-1 0 0 0 0,1 0 0 0 0,0 0-1 0 0,0-1 1 0 0,-1 1 0 0 0,2 0 0 0 0,-1-1-1 0 0,0 1 1 0 0,0-1 0 0 0,1 1 0 0 0,0-1-1 0 0,-1 0 1 0 0,1 0 0 0 0,0 1 0 0 0,0-1-1 0 0,3 2 1 0 0,1 0-13 0 0,1 1 1 0 0,0-1-1 0 0,0 0 0 0 0,1-1 1 0 0,-1 0-1 0 0,10 3 0 0 0,-3-1-214 0 0,0 1-1 0 0,-1 0 0 0 0,0 1 1 0 0,0 0-1 0 0,0 1 0 0 0,-1 0 1 0 0,0 1-1 0 0,-1 1 1 0 0,0 0-1 0 0,-1 0 0 0 0,0 1 1 0 0,0 0-1 0 0,-1 1 0 0 0,0 0 1 0 0,11 22-1 0 0,-18-31-319 0 0,-1 0 0 0 0,0 1 0 0 0,0-1 1 0 0,0 0-1 0 0,0 1 0 0 0,0-1 0 0 0,-1 1 0 0 0,1-1 0 0 0,-1 1 0 0 0,0-1 0 0 0,0 1 0 0 0,-1-1 0 0 0,1 1 0 0 0,-1-1 0 0 0,1 1 0 0 0,-1-1 1 0 0,0 0-1 0 0,0 1 0 0 0,-1-1 0 0 0,1 0 0 0 0,-1 0 0 0 0,1 0 0 0 0,-1 0 0 0 0,0 0 0 0 0,0 0 0 0 0,-1 0 0 0 0,-4 4 0 0 0,6-5-247 0 0,-1-1-1 0 0,0 1 0 0 0,1-1 0 0 0,-1 0 1 0 0,0 1-1 0 0,0-1 0 0 0,0 0 0 0 0,0 0 1 0 0,0 0-1 0 0,0 0 0 0 0,0-1 0 0 0,0 1 0 0 0,0-1 1 0 0,0 1-1 0 0,0-1 0 0 0,-5 1 0 0 0,5-1 115 0 0,-1 0-1363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5"/>
    </inkml:context>
    <inkml:brush xml:id="br0">
      <inkml:brushProperty name="width" value="0.05" units="cm"/>
      <inkml:brushProperty name="height" value="0.05" units="cm"/>
    </inkml:brush>
  </inkml:definitions>
  <inkml:trace contextRef="#ctx0" brushRef="#br0">0 267 3440 0 0,'0'0'1626'0'0,"7"-39"5265"0"0,-1 28-5784 0 0,1-1-1 0 0,1 1 1 0 0,0 1-1 0 0,0-1 1 0 0,17-15-1 0 0,-14 16-751 0 0,0 1-1 0 0,1 1 1 0 0,0 0-1 0 0,21-10 1 0 0,-10 7-1568 0 0,45-13 0 0 0,31-2-4743 0 0,-82 21 4701 0 0,69-16-6978 0 0,-67 15 6522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3:07:56.096"/>
    </inkml:context>
    <inkml:brush xml:id="br0">
      <inkml:brushProperty name="width" value="0.05" units="cm"/>
      <inkml:brushProperty name="height" value="0.05" units="cm"/>
    </inkml:brush>
  </inkml:definitions>
  <inkml:trace contextRef="#ctx0" brushRef="#br0">151 0 460 0 0,'0'0'6698'0'0,"6"2"-6607"0"0,19 6-3 0 0,-19-7 204 0 0,20 21-22 0 0,-20-17-219 0 0,0-1 1 0 0,-1 1 0 0 0,0 0-1 0 0,0 0 1 0 0,0 0-1 0 0,4 7 1 0 0,-7-10-72 0 0,2 0 1 0 0,0 1 44 0 0,0-1 1 0 0,0 1-1 0 0,-1 0 0 0 0,1 0 0 0 0,-1 0 0 0 0,1 0 0 0 0,-1 1 1 0 0,0 0-1 0 0,0-1 0 0 0,3 7 0 0 0,-4-8-60 0 0,8 11 276 0 0,23 35-363 0 0,-31-46 137 0 0,6 27 216 0 0,-7-27-174 0 0,0-1-119 0 0,-1-1 59 0 0,1 1 0 0 0,-1-1 0 0 0,0 0 0 0 0,1 1 0 0 0,-1 0 0 0 0,1-1 1 0 0,-1 1-1 0 0,0-1 0 0 0,1 1 0 0 0,-1-1 0 0 0,0 1 0 0 0,0 0 0 0 0,1-1 1 0 0,-1 1-1 0 0,0-1 0 0 0,0 1 0 0 0,0 0 0 0 0,0-1 0 0 0,0 1 0 0 0,0 0 1 0 0,0-1-1 0 0,0 1 0 0 0,0 0 0 0 0,0-1 0 0 0,0 1 0 0 0,0 0 0 0 0,-1-1 1 0 0,1 1-1 0 0,0 0 0 0 0,0-1 0 0 0,-1 1 0 0 0,1-1 0 0 0,-1 2 0 0 0,-10 23 221 0 0,10-23-146 0 0,-1-1-54 0 0,1 1-1 0 0,-1 0 0 0 0,0 0 1 0 0,0 0-1 0 0,0-1 0 0 0,0 1 0 0 0,0-1 1 0 0,0 0-1 0 0,0 1 0 0 0,0-1 1 0 0,-1 0-1 0 0,1 0 0 0 0,0 0 0 0 0,-1-1 1 0 0,-3 2-1 0 0,-43 7 45 0 0,36-7-42 0 0,10-2 36 0 0,-38 0 868 0 0,35 0-700 0 0,1 0 0 0 0,-1 0 0 0 0,1 0 0 0 0,-1-1 0 0 0,1 0-1 0 0,-1 0 1 0 0,-6-3 0 0 0,5 3-44 0 0,-3-2 133 0 0,0 0 0 0 0,-1 0 0 0 0,1-1-1 0 0,-17-9 1 0 0,24 12-197 0 0,-45-34 724 0 0,23 7 210 0 0,22 21-5121 0 0</inkml:trace>
</inkml:ink>
</file>

<file path=ppt/ink/ink3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2-24T14:51:04.253"/>
    </inkml:context>
    <inkml:brush xml:id="br0">
      <inkml:brushProperty name="width" value="0.05292" units="cm"/>
      <inkml:brushProperty name="height" value="0.05292" units="cm"/>
      <inkml:brushProperty name="color" value="#FF0000"/>
    </inkml:brush>
  </inkml:definitions>
  <inkml:trace contextRef="#ctx0" brushRef="#br0">21460 15444 186 0,'0'0'69'0,"0"0"-17"15,3 13 14-15,-3-13-2 0,3 11-20 0,-3-11-8 16,0 0-31-16,0 18 7 0,0-18-63 15,0 11 59-15,0-11-36 0,0 0 28 16,-3 14-28-16,3-14-49 0,0 0 33 0,-6 11 9 16,6-11-58-16,0 0-50 0</inkml:trace>
  <inkml:trace contextRef="#ctx0" brushRef="#br0" timeOffset="543.79">21413 15437 76 0,'0'0'51'0,"0"0"26"0,0 0 8 16,0 0 7-16,0 0 23 0,0 0-13 15,0 0-7-15,0 0 13 0,0 0-21 16,0 0 5-16,13-5-5 0,-13 5 15 0,0 0-20 16,9-7 8-16,-9 7-3 0,0 0-10 15,0 0-13-15,9-2 0 0,-9 2-11 0,0 0 9 16,0 0 2-16,13-3-21 0,-13 3 14 0,0 0-9 15,0 0 9-15,0 0-22 0,0 0 9 16,0 0-21-16,12-2 8 0,-12 2-16 0,0 0 18 16,0 0-12-16,0 0-8 0,13 14 12 15,-13-14-30-15,6 11 10 0,-6-11 0 0,6 16 6 16,-3-6-11-16,0-1 7 0,3 2 11 0,1 0-8 16,-1-2 31-16,0 4-5 15,0-2 31-15,3 2-3 0,1-2 0 0,2 0-18 16,1 0 2-16,-1 2-12 0,0-3 5 0,1 1 15 15,-4 1-12-15,3-3-31 0,1 2 7 16,-1-5-7-16,-2 4 15 0,-1-3-10 0,0-1-31 16,0 1-17-16,-2-2-14 0,-7-5-94 15,12 7-18-15,-12-7-6 0,6 8-1 0,-6-8-4 16,0 0-17-16,0 0-11 0,0 0-322 0,0 0 44 16,0 0 25-16</inkml:trace>
  <inkml:trace contextRef="#ctx0" brushRef="#br0" timeOffset="938.83">21717 15642 258 0,'6'8'74'0,"-6"-8"8"16,7 7-41-16,-7-7 15 0,0 0 8 0,6 11-17 16,-6-11 9-16,3 9-41 15,-3-9-40-15,0 0 73 0,0 14-48 0,0-14 49 16,0 0-16-16,-3 15-30 0,3-15-52 0,0 0 16 16,-3 14-29-16,3-14 27 0,-7 9 29 15,7-9-35-15,-9 5 47 0,9-5-17 0,-12 5-12 16,12-5-15-16,-10 4 12 0,10-4 47 0,-12 3-44 15,12-3 10-15,-12 1 8 0,12-1 12 16,-13 3-19-16,13-3 12 0,-12 2 2 0,12-2-7 16,-19 5 38-16,10-1-12 0,-3 0-34 15,-1-1 5-15,1 2 34 0,-4 2-29 0,4-3 44 16,-7 1-7-16,7 1-14 0,-4-1-4 0,4-1-19 16,0 0 6-16,-1 0-32 15,1 0 17-15,-1-1-35 0,1 0-109 0,3-2-210 16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31.578"/>
    </inkml:context>
    <inkml:brush xml:id="br0">
      <inkml:brushProperty name="width" value="0.05" units="cm"/>
      <inkml:brushProperty name="height" value="0.05" units="cm"/>
    </inkml:brush>
  </inkml:definitions>
  <inkml:trace contextRef="#ctx0" brushRef="#br0">206 81 552 0 0,'0'0'1292'0'0,"0"-21"6077"0"0,5-8-3097 0 0,-4 26-2368 0 0,-9-15-1099 0 0,-1 14-747 0 0,7 3-31 0 0,0 0 23 0 0,-8-2-13 0 0,7 2 5 0 0,-3 1-49 0 0,1 0 0 0 0,-1 1 0 0 0,1 0 0 0 0,-1 0 0 0 0,1 0 0 0 0,-1 0 0 0 0,1 1-1 0 0,-1 0 1 0 0,1 0 0 0 0,-8 5 0 0 0,3-2-8 0 0,8-3-3 0 0,-4 2 41 0 0,0 0 0 0 0,0 0-1 0 0,1 1 1 0 0,0 0 0 0 0,0 0 0 0 0,-7 9 0 0 0,10-12 30 0 0,-23 23 42 0 0,8 15 34 0 0,16-37-103 0 0,-4 14 28 0 0,4 1-90 0 0,0-14 48 0 0,1 0 0 0 0,0-1 1 0 0,0 1-1 0 0,0 0 1 0 0,0 0-1 0 0,1 0 0 0 0,-1-1 1 0 0,1 1-1 0 0,0 0 1 0 0,0-1-1 0 0,0 1 0 0 0,3 5 1 0 0,-2-6 122 0 0,8 12 99 0 0,-6-6-220 0 0,-3-6-10 0 0,25 23-48 0 0,-15-17 125 0 0,30 16 24 0 0,-39-24-69 0 0,-1 0-35 0 0,-1-1 0 0 0,1 1 0 0 0,0 0-1 0 0,0-1 1 0 0,-1 1 0 0 0,1-1 0 0 0,0 1 0 0 0,0-1-1 0 0,0 1 1 0 0,0-1 0 0 0,0 1 0 0 0,-1-1 0 0 0,1 0-1 0 0,0 0 1 0 0,0 1 0 0 0,0-1 0 0 0,0 0 0 0 0,0 0-1 0 0,0 0 1 0 0,0 0 0 0 0,0 0 0 0 0,0 0 0 0 0,0 0-1 0 0,0 0 1 0 0,0-1 0 0 0,0 1 0 0 0,0 0-1 0 0,0 0 1 0 0,1-1 0 0 0,28-6 6 0 0,-29 7-7 0 0,2-1 11 0 0,15-8-26 0 0,5-5 74 0 0,-21 12 24 0 0,9-10-104 0 0,-7 8 16 0 0,13-28 2 0 0,-16 30 97 0 0,12-63-206 0 0,-13 62 71 0 0,1-4-71 0 0,-1 6 104 0 0,0 0 0 0 0,-1 1 0 0 0,1-1 0 0 0,0 0 0 0 0,0 0 0 0 0,0 0 0 0 0,-1 0 0 0 0,1 0 0 0 0,0 0 0 0 0,0 0 0 0 0,0 0-1 0 0,1 0 1 0 0,-1 0 0 0 0,0 0 0 0 0,0 1 0 0 0,0-1 0 0 0,1 0 0 0 0,-1 0 0 0 0,0 0 0 0 0,1 0 0 0 0,-1 0 0 0 0,1 1 0 0 0,-1-1 0 0 0,1 0 0 0 0,0-1 0 0 0,0 0-61 0 0,-33-50-554 0 0,30 50 559 0 0,-1 2-124 0 0,-1-1 145 0 0,1 1 0 0 0,-1-1 0 0 0,0 1-1 0 0,1 0 1 0 0,-1 1 0 0 0,0-1 0 0 0,1 1 0 0 0,-1-1 0 0 0,1 1 0 0 0,-1 0 0 0 0,-4 2 0 0 0,-2 1-4414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33.609"/>
    </inkml:context>
    <inkml:brush xml:id="br0">
      <inkml:brushProperty name="width" value="0.05" units="cm"/>
      <inkml:brushProperty name="height" value="0.05" units="cm"/>
    </inkml:brush>
  </inkml:definitions>
  <inkml:trace contextRef="#ctx0" brushRef="#br0">215 100 468 0 0,'-16'-33'1077'0'0,"6"11"2882"0"0,-9-9 2321 0 0,4 21-6141 0 0,13 9 136 0 0,-22-1 65 0 0,-20 3 241 0 0,39 0-466 0 0,-10 8 347 0 0,11-7-379 0 0,0 0 1 0 0,0 0-1 0 0,0 0 0 0 0,0 1 1 0 0,1-1-1 0 0,-1 1 0 0 0,1 0 1 0 0,0 0-1 0 0,0 0 0 0 0,0 0 1 0 0,-3 6-1 0 0,5-7 48 0 0,-1 0-97 0 0,0 1-1 0 0,0 0 1 0 0,0 0 0 0 0,0 0 0 0 0,1 0 0 0 0,0 0-1 0 0,-1 0 1 0 0,1 0 0 0 0,0 0 0 0 0,1 0 0 0 0,-1 1-1 0 0,1-1 1 0 0,-1 7 0 0 0,2 2 9 0 0,-1-8-31 0 0,0 1 0 0 0,0-1 0 0 0,1 0 0 0 0,-1 0 0 0 0,1 0 0 0 0,0 0 0 0 0,0 0 0 0 0,1 0-1 0 0,-1 0 1 0 0,1 0 0 0 0,0 0 0 0 0,2 3 0 0 0,-2-4 1 0 0,23 45 31 0 0,-25-47-58 0 0,2 3 99 0 0,1-1 0 0 0,-1 0-1 0 0,0 1 1 0 0,1-1 0 0 0,0 0-1 0 0,-1 0 1 0 0,1-1 0 0 0,0 1-1 0 0,1 0 1 0 0,-1-1 0 0 0,6 3 0 0 0,-9-4-80 0 0,3 1 172 0 0,9 9-34 0 0,43-3 0 0 0,-51-8-7 0 0,24 2 11 0 0,-10-2-32 0 0,5-5-87 0 0,-14 1-34 0 0,-7 3-41 0 0,49-33-64 0 0,-50 32 73 0 0,0-1-194 0 0,3-10 282 0 0,-3 10-50 0 0,0-1-12 0 0,-1 0-1 0 0,0 0 0 0 0,0 0 1 0 0,0 0-1 0 0,0 0 1 0 0,0 0-1 0 0,-1 0 0 0 0,0 0 1 0 0,0 0-1 0 0,-2-6 1 0 0,2 4 22 0 0,-16-30-133 0 0,16 35 92 0 0,-30-37-286 0 0,-11 24 67 0 0,38 13 278 0 0,0 1-126 0 0,-10 0 33 0 0,10 0 32 0 0,-11-1-180 0 0,8 0-2960 0 0,2 1 3092 0 0,-4 0-1082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37.777"/>
    </inkml:context>
    <inkml:brush xml:id="br0">
      <inkml:brushProperty name="width" value="0.05" units="cm"/>
      <inkml:brushProperty name="height" value="0.05" units="cm"/>
    </inkml:brush>
  </inkml:definitions>
  <inkml:trace contextRef="#ctx0" brushRef="#br0">17 65 1668 0 0,'0'0'1852'0'0,"-16"-16"12120"0"0,18 12-13803 0 0,7-17 2283 0 0,43-3 1750 0 0,-13 31-3519 0 0,-35-6-501 0 0,-5 1-184 0 0,6 7 38 0 0,-16 24-336 0 0,9-30 313 0 0,0 1 0 0 0,0 1 0 0 0,0-1 0 0 0,0 0 0 0 0,1 0 0 0 0,-1 1 0 0 0,1-1 0 0 0,0 1 0 0 0,0 5 0 0 0,1-8-8 0 0,1-1 0 0 0,-1 0 0 0 0,0 0 1 0 0,1 0-1 0 0,-1 0 0 0 0,1 0 0 0 0,-1 0 1 0 0,1 0-1 0 0,-1 0 0 0 0,1 0 0 0 0,0 0 1 0 0,-1-1-1 0 0,1 1 0 0 0,0 0 0 0 0,0 0 1 0 0,0-1-1 0 0,0 1 0 0 0,0 0 0 0 0,-1-1 1 0 0,1 1-1 0 0,0-1 0 0 0,0 1 0 0 0,1-1 0 0 0,-1 1 1 0 0,0-1-1 0 0,0 0 0 0 0,0 1 0 0 0,0-1 1 0 0,2 0-1 0 0,36 12 130 0 0,-31-11-114 0 0,-5 0-37 0 0,1 0 0 0 0,-1 0 0 0 0,0 0 0 0 0,1 0 0 0 0,-1 0 0 0 0,0 1 0 0 0,0 0 0 0 0,0-1 0 0 0,0 1 0 0 0,0 0 0 0 0,0 0 0 0 0,-1 1 0 0 0,1-1 0 0 0,0 1-1 0 0,-1-1 1 0 0,0 1 0 0 0,0 0 0 0 0,4 5 0 0 0,-5-6-75 0 0,-1 0 21 0 0,0 0 58 0 0,0 0 0 0 0,-1-1 1 0 0,1 1-1 0 0,-1 0 0 0 0,1-1 0 0 0,-1 1 0 0 0,1 0 0 0 0,-1-1 0 0 0,0 1 1 0 0,0-1-1 0 0,0 1 0 0 0,0-1 0 0 0,0 1 0 0 0,0-1 0 0 0,0 0 1 0 0,-1 1-1 0 0,1-1 0 0 0,-3 2 0 0 0,-9 12-105 0 0,10-12-115 0 0,0-1-1 0 0,0 1 1 0 0,0-1-1 0 0,0 0 1 0 0,-1 0 0 0 0,1-1-1 0 0,-1 1 1 0 0,-4 1-1 0 0,-9 5-3264 0 0,-2 8-1102 0 0,18-14 3495 0 0,-7 6-640 0 0,4-3-1758 0 0,-1 3 2320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39.287"/>
    </inkml:context>
    <inkml:brush xml:id="br0">
      <inkml:brushProperty name="width" value="0.05" units="cm"/>
      <inkml:brushProperty name="height" value="0.05" units="cm"/>
    </inkml:brush>
  </inkml:definitions>
  <inkml:trace contextRef="#ctx0" brushRef="#br0">15 56 276 0 0,'0'-8'-19'0'0,"5"-40"19302"0"0,-1 82-19128 0 0,-3-25 69 0 0,-8 15 487 0 0,1-2-445 0 0,-2 7 689 0 0,4-10 2486 0 0,6-18-3371 0 0,-1 1 0 0 0,1-1-1 0 0,-1 0 1 0 0,1 1 0 0 0,0-1 0 0 0,0 0-1 0 0,0 0 1 0 0,-1 0 0 0 0,1 0-1 0 0,0 0 1 0 0,0-1 0 0 0,0 1 0 0 0,0 0-1 0 0,1-1 1 0 0,-1 0 0 0 0,0 1-1 0 0,2-1 1 0 0,-1 0 150 0 0,2 0-423 0 0,2 0 559 0 0,2-1-2180 0 0,1 1 1 0 0,0-1 0 0 0,-1-1-1 0 0,1 0 1 0 0,12-4-1 0 0,-20 5 493 0 0,11-11-1007 0 0,-11 11 2032 0 0,0 0 0 0 0,0-1 1 0 0,0 1-1 0 0,-1-1 0 0 0,1 0 0 0 0,0 0 1 0 0,-1 0-1 0 0,0 0 0 0 0,1 0 0 0 0,-1 0 1 0 0,1-3-1 0 0,2-4-383 0 0,1 1 1 0 0,-1 0-1 0 0,1-1 1 0 0,10-10-1 0 0,-13 17 566 0 0,9-39 9771 0 0,-20 61-8583 0 0,2 1-1 0 0,0 1 1 0 0,-6 31-1 0 0,-10 102 1358 0 0,13-42-4188 0 0,10-111 1018 0 0,0 7 57 0 0,0-3 543 0 0,0-3-2760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41.012"/>
    </inkml:context>
    <inkml:brush xml:id="br0">
      <inkml:brushProperty name="width" value="0.05" units="cm"/>
      <inkml:brushProperty name="height" value="0.05" units="cm"/>
    </inkml:brush>
  </inkml:definitions>
  <inkml:trace contextRef="#ctx0" brushRef="#br0">240 4 2116 0 0,'-15'-4'23497'0'0,"3"28"-23415"0"0,9-19-89 0 0,-7 55 463 0 0,-18 43 547 0 0,14-37-1108 0 0,-4-4 285 0 0,17-59-188 0 0,-13 54 120 0 0,-42 145 345 0 0,55-199-473 0 0,0 1 13 0 0,-2 13 61 0 0,0 0 0 0 0,-2 1 0 0 0,-7 17 1 0 0,3-10-47 0 0,8-22 12 0 0,-9 34-7 0 0,-11 42-4 0 0,21-77 77 0 0,-2 16 299 0 0,18-60-22412 0 0,-3 16 17981 0 0,-9 12 2493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4.800"/>
    </inkml:context>
    <inkml:brush xml:id="br0">
      <inkml:brushProperty name="width" value="0.05" units="cm"/>
      <inkml:brushProperty name="height" value="0.05" units="cm"/>
    </inkml:brush>
  </inkml:definitions>
  <inkml:trace contextRef="#ctx0" brushRef="#br0">105 43 1912 0 0,'69'-42'13981'0'0,"-73"44"-13844"0"0,1-1 0 0 0,-2 1 0 0 0,1-1 0 0 0,0 1 0 0 0,0-1 0 0 0,0 0 0 0 0,0-1 0 0 0,-1 1 0 0 0,1-1 0 0 0,0 0 1 0 0,-5 0-1 0 0,8 1-63 0 0,0-1 1 0 0,1 1-1 0 0,-1 0 0 0 0,0-1 1 0 0,1 1-1 0 0,-1 0 1 0 0,0 0-1 0 0,1 0 1 0 0,-1 0-1 0 0,1-1 1 0 0,-1 1-1 0 0,1 0 0 0 0,0 0 1 0 0,-1 0-1 0 0,1 0 1 0 0,0 0-1 0 0,0 0 1 0 0,0 0-1 0 0,-1 0 1 0 0,1 0-1 0 0,0 0 1 0 0,0 0-1 0 0,1 0 0 0 0,-1 0 1 0 0,0 0-1 0 0,0 0 1 0 0,0 0-1 0 0,1 0 1 0 0,-1 0-1 0 0,0 0 1 0 0,1 0-1 0 0,0 1 1 0 0,39 32 183 0 0,-38-33-272 0 0,23 27 189 0 0,-23-24-169 0 0,0 0 0 0 0,0-1 0 0 0,-1 1 0 0 0,1 0 0 0 0,-1 0 0 0 0,0 0 0 0 0,0 0 0 0 0,0 0 0 0 0,-1 0 0 0 0,0 0 0 0 0,1 0 0 0 0,-1 0 0 0 0,-1 0 0 0 0,0 5 0 0 0,0-6-52 0 0,1 2 21 0 0,1 0 17 0 0,-2 0 1 0 0,1 1 0 0 0,-1-1 0 0 0,0 0 0 0 0,0 0 0 0 0,0 1 0 0 0,0-1 0 0 0,-1 0 0 0 0,0 0 0 0 0,0 0-1 0 0,-1-1 1 0 0,1 1 0 0 0,-7 8 0 0 0,3-7-197 0 0,0 0-1 0 0,0-1 1 0 0,-1 1-1 0 0,1-1 0 0 0,-1-1 1 0 0,0 1-1 0 0,-1-1 1 0 0,1-1-1 0 0,-1 1 1 0 0,-10 2-1 0 0,9-3-1240 0 0,-1-1-1 0 0,1-1 0 0 0,-1 1 1 0 0,-15-1-1 0 0,20-1-616 0 0,-8-6-5144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42.325"/>
    </inkml:context>
    <inkml:brush xml:id="br0">
      <inkml:brushProperty name="width" value="0.05" units="cm"/>
      <inkml:brushProperty name="height" value="0.05" units="cm"/>
    </inkml:brush>
  </inkml:definitions>
  <inkml:trace contextRef="#ctx0" brushRef="#br0">0 137 764 0 0,'0'-11'88'0'0,"0"-16"2700"0"0,0-5 1316 0 0,1 9-1895 0 0,4-7-478 0 0,-5 28 413 0 0,7-9 5859 0 0,5 37-7856 0 0,-9-19-40 0 0,25 59 349 0 0,4 13-102 0 0,-14-29-284 0 0,-11-28-33 0 0,0-1-1 0 0,2 0 0 0 0,0 0 1 0 0,2-1-1 0 0,14 22 0 0 0,-5 7-86 0 0,68 118 52 0 0,-48-85 122 0 0,-12-23 240 0 0,-27-57-295 0 0,5 15 202 0 0,1-7-232 0 0,-5-7 11 0 0,8 13 114 0 0,-2 10-26 0 0,-7-23-204 0 0,4 13 192 0 0,6 1-2800 0 0,-24-47-15292 0 0,-1 10 16704 0 0,6 10-230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43.341"/>
    </inkml:context>
    <inkml:brush xml:id="br0">
      <inkml:brushProperty name="width" value="0.05" units="cm"/>
      <inkml:brushProperty name="height" value="0.05" units="cm"/>
    </inkml:brush>
  </inkml:definitions>
  <inkml:trace contextRef="#ctx0" brushRef="#br0">17 17 428 0 0,'-17'-10'26200'0'0,"26"9"-22641"0"0,4-1-3290 0 0,29-1-3836 0 0,-12 3 6100 0 0,194 10-1323 0 0,-221-10-1167 0 0,25 5-333 0 0,54-1-1242 0 0,-78-3 1398 0 0,23 3-901 0 0,-17-2-4250 0 0,-5-1 2144 0 0,0 3 5088 0 0,-3-2-2356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47.076"/>
    </inkml:context>
    <inkml:brush xml:id="br0">
      <inkml:brushProperty name="width" value="0.05" units="cm"/>
      <inkml:brushProperty name="height" value="0.05" units="cm"/>
    </inkml:brush>
  </inkml:definitions>
  <inkml:trace contextRef="#ctx0" brushRef="#br0">194 1 2548 0 0,'0'0'18833'0'0,"-9"0"-18978"0"0,-3-1 94 0 0,-1 1 1 0 0,1 1-1 0 0,-25 4 0 0 0,34-4 39 0 0,-3 0-29 0 0,0 1-1 0 0,1 0 0 0 0,-1 0 1 0 0,1 1-1 0 0,-1 0 1 0 0,1 0-1 0 0,0 0 0 0 0,0 1 1 0 0,-9 7-1 0 0,-20 35 277 0 0,32-44-182 0 0,-4 17-105 0 0,4 16 198 0 0,5 23-244 0 0,-3-55 74 0 0,-1 0 34 0 0,2 0 1 0 0,-1 0-1 0 0,0 0 1 0 0,1 1-1 0 0,-1-1 1 0 0,1 0-1 0 0,0 0 1 0 0,0 0-1 0 0,0 0 1 0 0,0-1-1 0 0,0 1 1 0 0,1 0 0 0 0,0 0-1 0 0,-1-1 1 0 0,1 1-1 0 0,0-1 1 0 0,0 0-1 0 0,0 1 1 0 0,1-1-1 0 0,-1 0 1 0 0,0 0-1 0 0,1 0 1 0 0,-1-1-1 0 0,5 3 1 0 0,-4-2 8 0 0,39 9 240 0 0,-2-11-260 0 0,-36 0-26 0 0,39-5 22 0 0,10-13 61 0 0,-46 14-87 0 0,-1 0 1 0 0,1 0 0 0 0,-1 0 0 0 0,0-1 0 0 0,-1 1-1 0 0,1-2 1 0 0,-1 1 0 0 0,0 0 0 0 0,0-1-1 0 0,-1 0 1 0 0,8-12 0 0 0,-4 6 13 0 0,-6 10 25 0 0,-2 1-19 0 0,1 1 1 0 0,-1-1 0 0 0,0 1 0 0 0,1-1 0 0 0,-1 1 0 0 0,1-1 0 0 0,-1 1 0 0 0,0-1-1 0 0,1 1 1 0 0,-1-1 0 0 0,0 1 0 0 0,1-1 0 0 0,-1 1 0 0 0,0-1 0 0 0,0 0 0 0 0,0 1-1 0 0,0-1 1 0 0,0 0 0 0 0,1 1 0 0 0,-1-1 0 0 0,0 0 0 0 0,0 1 0 0 0,-1-1 0 0 0,1 1-1 0 0,0-1 1 0 0,0 0 0 0 0,0 1 0 0 0,0-1 0 0 0,0 0 0 0 0,-1 1 0 0 0,1-1-1 0 0,0 1 1 0 0,-1-1 0 0 0,1 1 0 0 0,0-1 0 0 0,-1 1 0 0 0,0-2 0 0 0,-12-24-398 0 0,11 25 266 0 0,-1 0 76 0 0,0 0 0 0 0,0 0 1 0 0,0 0-1 0 0,0 0 0 0 0,0 0 1 0 0,0-1-1 0 0,1 0 0 0 0,-1 1 0 0 0,-4-5 1 0 0,-15-7-497 0 0,20 12 432 0 0,-10-5 10 0 0,-10 3-8869 0 0,18 3 6898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48.774"/>
    </inkml:context>
    <inkml:brush xml:id="br0">
      <inkml:brushProperty name="width" value="0.05" units="cm"/>
      <inkml:brushProperty name="height" value="0.05" units="cm"/>
    </inkml:brush>
  </inkml:definitions>
  <inkml:trace contextRef="#ctx0" brushRef="#br0">138 76 704 0 0,'1'-2'109'0'0,"-1"0"0"0"0,1 0 0 0 0,-1 0 0 0 0,1 0 0 0 0,-1 1 0 0 0,0-1 0 0 0,1 0 0 0 0,-1 0-1 0 0,0 0 1 0 0,0 0 0 0 0,-1 0 0 0 0,1 0 0 0 0,0 0 0 0 0,-1 0 0 0 0,1 0 0 0 0,-1 0 0 0 0,0-2 2365 0 0,-11-27 1009 0 0,10 29-3356 0 0,0 1-1 0 0,-1 1 1 0 0,1-1-1 0 0,-1 0 0 0 0,1 0 1 0 0,-1 1-1 0 0,1-1 0 0 0,-1 1 1 0 0,1 0-1 0 0,-1 0 0 0 0,1 0 1 0 0,-1 0-1 0 0,1 0 0 0 0,-1 1 1 0 0,1-1-1 0 0,-1 1 1 0 0,1 0-1 0 0,-1-1 0 0 0,1 1 1 0 0,-5 2-1 0 0,4-1 18 0 0,-1-1 407 0 0,-35 27 2269 0 0,20 4-1074 0 0,15 45-134 0 0,5-73-1433 0 0,8 36 778 0 0,2-14-559 0 0,-9-23-250 0 0,32 31 773 0 0,-3-21-381 0 0,-29-12-404 0 0,40 8 616 0 0,-2-9-644 0 0,-36 0-110 0 0,0 0 66 0 0,30-3 62 0 0,-31 2-83 0 0,33-12 59 0 0,-27 5-126 0 0,-1 0 1 0 0,0-1-1 0 0,0-1 0 0 0,-1 1 1 0 0,11-18-1 0 0,-17 24 123 0 0,8-37-621 0 0,-11 34 448 0 0,0 0-1 0 0,0 0 0 0 0,0 0 0 0 0,-1 0 1 0 0,0 1-1 0 0,0-1 0 0 0,-6-7 0 0 0,8 11-26 0 0,-1-1 49 0 0,0 0-1 0 0,0 0 1 0 0,-1 0 0 0 0,1 0 0 0 0,-1 0 0 0 0,1 1-1 0 0,-1-1 1 0 0,0 1 0 0 0,0 0 0 0 0,0 0-1 0 0,0 0 1 0 0,-6-3 0 0 0,-1-1-191 0 0,-36-8-574 0 0,43 13 629 0 0,-48 11-3524 0 0,43-6 1760 0 0,-1 0 1 0 0,1 1-1 0 0,1 0 0 0 0,-1 0 1 0 0,1 1-1 0 0,-8 7 1 0 0,14-12 595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52.806"/>
    </inkml:context>
    <inkml:brush xml:id="br0">
      <inkml:brushProperty name="width" value="0.05" units="cm"/>
      <inkml:brushProperty name="height" value="0.05" units="cm"/>
    </inkml:brush>
  </inkml:definitions>
  <inkml:trace contextRef="#ctx0" brushRef="#br0">32 0 3408 0 0,'0'0'12973'0'0,"-3"2"-12577"0"0,0 0-148 0 0,1 0-1 0 0,0 0 1 0 0,0 1 0 0 0,-1-1 0 0 0,1 1-1 0 0,1-1 1 0 0,-1 1 0 0 0,0-1-1 0 0,1 1 1 0 0,-1 0 0 0 0,1 0 0 0 0,0 0-1 0 0,0 0 1 0 0,0 0 0 0 0,0 0-1 0 0,0 0 1 0 0,0 6 0 0 0,1-6 254 0 0,7 3-284 0 0,1 1 0 0 0,-1-1-1 0 0,1-1 1 0 0,0 0 0 0 0,11 6 0 0 0,-17-10-204 0 0,3 2 36 0 0,0 0 0 0 0,0 1 0 0 0,0-1 0 0 0,0 1 0 0 0,0 1 0 0 0,-1-1 0 0 0,8 9 0 0 0,5 7 52 0 0,-1 19-264 0 0,-6 16-76 0 0,-15-25-639 0 0,0-14 196 0 0,-8 5-573 0 0,11-19 589 0 0,-1-1 0 0 0,1 1 0 0 0,0-1 0 0 0,-1 0 0 0 0,1 1 0 0 0,-1-1 0 0 0,1 0 0 0 0,-1 0-1 0 0,0-1 1 0 0,1 1 0 0 0,-1-1 0 0 0,0 1 0 0 0,-4-1 0 0 0,3 0-1504 0 0,-2-11-2565 0 0,-4-4 2752 0 0,7 0 565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53.181"/>
    </inkml:context>
    <inkml:brush xml:id="br0">
      <inkml:brushProperty name="width" value="0.05" units="cm"/>
      <inkml:brushProperty name="height" value="0.05" units="cm"/>
    </inkml:brush>
  </inkml:definitions>
  <inkml:trace contextRef="#ctx0" brushRef="#br0">0 73 4156 0 0,'0'0'4747'0'0,"1"-3"-3333"0"0,0 0-849 0 0,0 1 0 0 0,-1-1-1 0 0,1 1 1 0 0,1 0 0 0 0,-1-1 0 0 0,0 1 0 0 0,0 0 0 0 0,1 0-1 0 0,0 0 1 0 0,-1 0 0 0 0,1 0 0 0 0,0 0 0 0 0,0 0 0 0 0,0 1-1 0 0,0-1 1 0 0,4-2 1482 0 0,40-22 1866 0 0,-28 24-4188 0 0,0 0 1 0 0,1 0-1 0 0,29 3 1 0 0,52 10-8282 0 0,-8 0-4456 0 0,-88-10 11684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54.390"/>
    </inkml:context>
    <inkml:brush xml:id="br0">
      <inkml:brushProperty name="width" value="0.05" units="cm"/>
      <inkml:brushProperty name="height" value="0.05" units="cm"/>
    </inkml:brush>
  </inkml:definitions>
  <inkml:trace contextRef="#ctx0" brushRef="#br0">161 0 3040 0 0,'0'0'8837'0'0,"-4"0"-8462"0"0,-1 1-170 0 0,1-1 0 0 0,0 1 0 0 0,0 0 0 0 0,0 0 0 0 0,0 0 0 0 0,0 1-1 0 0,0-1 1 0 0,0 1 0 0 0,0 0 0 0 0,0 0 0 0 0,1 1 0 0 0,-1-1 0 0 0,1 1 0 0 0,0-1 0 0 0,-1 1 0 0 0,1 0 0 0 0,1 0 0 0 0,-1 1 0 0 0,0-1 0 0 0,-3 8 0 0 0,-8 5 575 0 0,9-8-453 0 0,0 0 0 0 0,1 0 1 0 0,1 1-1 0 0,-1 0 0 0 0,-2 9 1 0 0,0 1 98 0 0,-19 72 1625 0 0,23-84-1834 0 0,1 1 0 0 0,0-1 0 0 0,0 1-1 0 0,1-1 1 0 0,-1 1 0 0 0,2-1 0 0 0,-1 1-1 0 0,1 0 1 0 0,2 10 0 0 0,-2-14-143 0 0,0-1 0 0 0,0 0 0 0 0,0 1 0 0 0,0-1 0 0 0,0 0 0 0 0,0 0 1 0 0,1 0-1 0 0,0 0 0 0 0,0 0 0 0 0,0 0 0 0 0,0 0 0 0 0,0 0 0 0 0,0-1 0 0 0,1 1 0 0 0,-1-1 0 0 0,1 0 1 0 0,0 0-1 0 0,-1 0 0 0 0,1 0 0 0 0,5 3 0 0 0,-5-5 177 0 0,3 0-193 0 0,1-2-41 0 0,-1 0 0 0 0,1 0-1 0 0,0 0 1 0 0,-1-1-1 0 0,1 0 1 0 0,-1-1 0 0 0,0 1-1 0 0,9-7 1 0 0,-13 8-75 0 0,0 0 1 0 0,0-1 0 0 0,0 1 0 0 0,0 0-1 0 0,0-1 1 0 0,-1 1 0 0 0,1-1-1 0 0,-1 1 1 0 0,0-1 0 0 0,0 0 0 0 0,0 1-1 0 0,0-1 1 0 0,0 0 0 0 0,-1 0-1 0 0,1 0 1 0 0,-1 1 0 0 0,0-1 0 0 0,0 0-1 0 0,0 0 1 0 0,0 0 0 0 0,0 0-1 0 0,-1 0 1 0 0,1 0 0 0 0,-1 0 0 0 0,-2-4-1 0 0,3 4-18 0 0,-5-2-141 0 0,5 4 194 0 0,0 1 0 0 0,0 0 0 0 0,0-1 0 0 0,0 1 0 0 0,0 0 0 0 0,0-1 0 0 0,0 1 0 0 0,0-1 0 0 0,-1 1 0 0 0,1 0 0 0 0,0-1 0 0 0,0 1 0 0 0,0 0 0 0 0,-1-1 0 0 0,1 1 0 0 0,0 0 0 0 0,0 0 0 0 0,-1-1 0 0 0,1 1 0 0 0,0 0 0 0 0,-1 0 0 0 0,1-1 0 0 0,0 1 0 0 0,-1 0 0 0 0,1 0 0 0 0,0 0 0 0 0,-1 0 0 0 0,1-1 0 0 0,-1 1 0 0 0,1 0 0 0 0,-1 0 0 0 0,-4 1-447 0 0,0 0 0 0 0,0 0 0 0 0,0 0 0 0 0,0 1 0 0 0,0 0 0 0 0,0 0 0 0 0,0 0 0 0 0,1 0 0 0 0,-1 1 0 0 0,1 0 0 0 0,0 0 0 0 0,-1 0 0 0 0,2 0 0 0 0,-7 7 1 0 0,-16 12-13603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50.552"/>
    </inkml:context>
    <inkml:brush xml:id="br0">
      <inkml:brushProperty name="width" value="0.05" units="cm"/>
      <inkml:brushProperty name="height" value="0.05" units="cm"/>
    </inkml:brush>
  </inkml:definitions>
  <inkml:trace contextRef="#ctx0" brushRef="#br0">97 74 1952 0 0,'0'0'4337'0'0,"15"-8"-1255"0"0,-15 8-2809 0 0,1 0 0 0 0,-1 0-1 0 0,1 0 1 0 0,-1 0 0 0 0,1-1-1 0 0,-1 1 1 0 0,0 0 0 0 0,1 0 0 0 0,-1-1-1 0 0,1 1 1 0 0,-1 0 0 0 0,0 0-1 0 0,1-1 1 0 0,-1 1 0 0 0,0 0-1 0 0,1-1 1 0 0,-1 1 0 0 0,0 0 0 0 0,1-1-1 0 0,-1 1 1 0 0,0-1 0 0 0,0 1-1 0 0,0 0 1 0 0,1-1 0 0 0,-1 1-1 0 0,0-1 1 0 0,0 1 0 0 0,0-1 0 0 0,0 1-1 0 0,0-1 1 0 0,0 1 0 0 0,0-1-1 0 0,0 1 1 0 0,0-1 0 0 0,0 1-1 0 0,0-1 1 0 0,-1-1-261 0 0,-1 0-1 0 0,1 0 1 0 0,0 0 0 0 0,-1 1-1 0 0,0-1 1 0 0,1 1 0 0 0,-1-1-1 0 0,0 1 1 0 0,1-1-1 0 0,-4-1 1 0 0,1 3-42 0 0,-13 0 39 0 0,13 0-41 0 0,1 1 25 0 0,-1 0 9 0 0,0 1-1 0 0,1-1 1 0 0,-1 0 0 0 0,1 1 0 0 0,-1 0-1 0 0,1 0 1 0 0,0 0 0 0 0,0 0 0 0 0,0 0-1 0 0,0 1 1 0 0,0 0 0 0 0,-3 2 0 0 0,5-3-24 0 0,-1 0 26 0 0,0 0 1 0 0,0 0 0 0 0,0 0-1 0 0,0 0 1 0 0,0 0-1 0 0,1 0 1 0 0,-1 1 0 0 0,1-1-1 0 0,-1 0 1 0 0,1 1-1 0 0,0 0 1 0 0,0-1 0 0 0,0 1-1 0 0,1 0 1 0 0,-1-1-1 0 0,0 1 1 0 0,1 4-1 0 0,-1 64 178 0 0,2-67-131 0 0,0 16 31 0 0,25 35 414 0 0,-25-53-441 0 0,49 38 360 0 0,-48-38-423 0 0,48 18 96 0 0,9-10-110 0 0,-54-10 7 0 0,23-1 119 0 0,-13-1-89 0 0,-5 0-40 0 0,-1-1 1 0 0,1 0-1 0 0,-1 0 0 0 0,1-1 0 0 0,-1 0 1 0 0,0-1-1 0 0,0 1 0 0 0,-1-2 0 0 0,1 0 1 0 0,-1 0-1 0 0,-1 0 0 0 0,1-1 0 0 0,8-9 1 0 0,-15 14-59 0 0,24-46-716 0 0,-16-43 147 0 0,-9 87 616 0 0,-1 0-1 0 0,1 0 1 0 0,-1 0 0 0 0,0 0-1 0 0,0 0 1 0 0,-1 0 0 0 0,1 0-1 0 0,-1 1 1 0 0,1-1 0 0 0,-1 1-1 0 0,0-1 1 0 0,-1 1 0 0 0,1 0-1 0 0,-1 0 1 0 0,1 0 0 0 0,-1 0-1 0 0,0 0 1 0 0,0 0 0 0 0,0 1-1 0 0,-5-4 1 0 0,-2 0-38 0 0,-1 0 0 0 0,0 0 0 0 0,0 1 0 0 0,-22-8 0 0 0,29 12 19 0 0,-1 0 0 0 0,1 0-1 0 0,0 1 1 0 0,-1-1 0 0 0,1 1 0 0 0,-1 0-1 0 0,1 0 1 0 0,0 0 0 0 0,-1 1 0 0 0,1-1-1 0 0,0 1 1 0 0,-1 0 0 0 0,1 0-1 0 0,-7 4 1 0 0,-1 1-1585 0 0,2 0 1 0 0,-1 0-1 0 0,-15 13 0 0 0,23-17 807 0 0,1 0-92 0 0,-2 9-1461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51.900"/>
    </inkml:context>
    <inkml:brush xml:id="br0">
      <inkml:brushProperty name="width" value="0.05" units="cm"/>
      <inkml:brushProperty name="height" value="0.05" units="cm"/>
    </inkml:brush>
  </inkml:definitions>
  <inkml:trace contextRef="#ctx0" brushRef="#br0">86 11 1184 0 0,'0'0'417'0'0,"-12"11"1870"0"0,8-8-1791 0 0,0 0 0 0 0,0 1 0 0 0,0-1 0 0 0,0 1-1 0 0,0 0 1 0 0,1 0 0 0 0,0 0 0 0 0,0 1 0 0 0,0-1 0 0 0,0 1-1 0 0,-3 7 1 0 0,5-10 42 0 0,-18 59 2483 0 0,16-52-2643 0 0,1 0 0 0 0,1 0 0 0 0,0 0-1 0 0,0 0 1 0 0,1 0 0 0 0,0 0 0 0 0,0 0 0 0 0,2 9 0 0 0,-1-14-113 0 0,11 33 1322 0 0,-11-33-1486 0 0,1-1-1 0 0,0 1 0 0 0,0-1 0 0 0,0 0 0 0 0,0 0 0 0 0,1 0 0 0 0,-1 0 1 0 0,1 0-1 0 0,0 0 0 0 0,-1-1 0 0 0,1 1 0 0 0,1-1 0 0 0,-1 0 0 0 0,0 0 1 0 0,0 0-1 0 0,1 0 0 0 0,-1-1 0 0 0,1 1 0 0 0,0-1 0 0 0,-1 0 0 0 0,1 0 1 0 0,0 0-1 0 0,7 0 0 0 0,-9-1 80 0 0,26 0 16 0 0,10-11 66 0 0,-34 9-254 0 0,-3 1-1 0 0,6-2 8 0 0,-1-1-1 0 0,0 0 1 0 0,0 0 0 0 0,0-1 0 0 0,0 1 0 0 0,-1-1 0 0 0,10-11 0 0 0,-8 8-50 0 0,0 0-1 0 0,-1 0 1 0 0,0-1-1 0 0,-1 1 1 0 0,1-1-1 0 0,-1 0 1 0 0,-1-1 0 0 0,0 1-1 0 0,0-1 1 0 0,-1 0-1 0 0,0 0 1 0 0,-1 0 0 0 0,0 0-1 0 0,-1 0 1 0 0,1-12-1 0 0,-2 19-21 0 0,-8-37-258 0 0,6 35 297 0 0,-1 1 0 0 0,-1 0 0 0 0,1 0 0 0 0,0 0 0 0 0,-1 0 1 0 0,0 1-1 0 0,-5-5 0 0 0,2 4-11 0 0,-1 1 1 0 0,0-1-1 0 0,1 2 0 0 0,-1-1 1 0 0,0 1-1 0 0,-13-3 1 0 0,-32 1-263 0 0,10 4-1820 0 0,15 10-3891 0 0,25-8 3968 0 0,-26 13-6591 0 0,27-13 7356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55.921"/>
    </inkml:context>
    <inkml:brush xml:id="br0">
      <inkml:brushProperty name="width" value="0.05" units="cm"/>
      <inkml:brushProperty name="height" value="0.05" units="cm"/>
    </inkml:brush>
  </inkml:definitions>
  <inkml:trace contextRef="#ctx0" brushRef="#br0">1 3 5056 0 0,'0'0'22567'0'0,"0"1"-22527"0"0,0 0 1 0 0,1-1-1 0 0,-1 1 1 0 0,0 0-1 0 0,1-1 1 0 0,-1 1-1 0 0,0 0 1 0 0,1-1 0 0 0,-1 1-1 0 0,1 0 1 0 0,-1-1-1 0 0,1 1 1 0 0,-1-1-1 0 0,1 1 1 0 0,0-1 0 0 0,-1 1-1 0 0,1-1 1 0 0,0 0-1 0 0,-1 1 1 0 0,1-1-1 0 0,0 0 1 0 0,0 1-1 0 0,-1-1 1 0 0,2 0 0 0 0,128-14 939 0 0,-127 13-992 0 0,3 2-163 0 0,-2-2 71 0 0,1 1 0 0 0,-1 0 0 0 0,0 0 0 0 0,0 0 0 0 0,0 1 0 0 0,1 0 1 0 0,-1-1-1 0 0,0 1 0 0 0,5 3 0 0 0,-9 8 8 0 0,0 1 0 0 0,-1 0 1 0 0,0-1-1 0 0,-1 1 0 0 0,0-1 1 0 0,-1 0-1 0 0,-1 0 0 0 0,-8 21 1 0 0,-1 5-94 0 0,7-22 143 0 0,0-1 0 0 0,-15 25 0 0 0,-3 8-3486 0 0,23-46 2258 0 0,-2 9-1248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5.171"/>
    </inkml:context>
    <inkml:brush xml:id="br0">
      <inkml:brushProperty name="width" value="0.05" units="cm"/>
      <inkml:brushProperty name="height" value="0.05" units="cm"/>
    </inkml:brush>
  </inkml:definitions>
  <inkml:trace contextRef="#ctx0" brushRef="#br0">1 1 3348 0 0,'0'0'7404'0'0,"3"3"-6402"0"0,0 0-589 0 0,0 1-1 0 0,-1-1 0 0 0,0 1 0 0 0,1 0 0 0 0,-1 0 0 0 0,0 0 0 0 0,-1 0 0 0 0,1 0 1 0 0,-1 1-1 0 0,0-1 0 0 0,0 0 0 0 0,0 6 0 0 0,3 57 857 0 0,-4-61-1525 0 0,0-4 109 0 0,0 0 1 0 0,-1 0-1 0 0,1 0 1 0 0,0 0-1 0 0,-1 0 1 0 0,0-1-1 0 0,1 1 1 0 0,-1 0-1 0 0,0 0 1 0 0,0 0-1 0 0,0-1 1 0 0,0 1-1 0 0,-1 1 1 0 0,-4 8-3001 0 0,4 1-7792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57.453"/>
    </inkml:context>
    <inkml:brush xml:id="br0">
      <inkml:brushProperty name="width" value="0.05" units="cm"/>
      <inkml:brushProperty name="height" value="0.05" units="cm"/>
    </inkml:brush>
  </inkml:definitions>
  <inkml:trace contextRef="#ctx0" brushRef="#br0">110 39 960 0 0,'0'0'411'0'0,"-23"9"1303"0"0,-24 8 1943 0 0,45-16-3098 0 0,-10 8 2071 0 0,11-9-2495 0 0,0 1 0 0 0,1 0 0 0 0,-1-1 1 0 0,0 1-1 0 0,0 0 0 0 0,1 0 0 0 0,-1-1 0 0 0,0 1 0 0 0,1 0 0 0 0,-1 0 1 0 0,0 0-1 0 0,1 0 0 0 0,0 0 0 0 0,-1 0 0 0 0,1 0 0 0 0,-1 0 0 0 0,1 0 1 0 0,0 0-1 0 0,0 0 0 0 0,0 0 0 0 0,0 0 0 0 0,0 0 0 0 0,0 0 0 0 0,0 0 1 0 0,0 0-1 0 0,0 0 0 0 0,0 0 0 0 0,0 0 0 0 0,1 0 0 0 0,-1 0 1 0 0,0 0-1 0 0,1 0 0 0 0,-1 0 0 0 0,1 0 0 0 0,-1 0 0 0 0,1 0 0 0 0,-1 0 1 0 0,1 0-1 0 0,0-1 0 0 0,-1 1 0 0 0,1 0 0 0 0,0 0 0 0 0,1 1 0 0 0,1 1 160 0 0,52 31 1425 0 0,-44-27-1619 0 0,-1-1-1 0 0,0 1 1 0 0,-1 1 0 0 0,0-1-1 0 0,0 2 1 0 0,11 12-1 0 0,7 6-15 0 0,5 33-17 0 0,-29-49-100 0 0,-1-8 14 0 0,-1-1 1 0 0,0 1-1 0 0,0 0 0 0 0,-1 0 0 0 0,1 0 0 0 0,-1 0 1 0 0,1-1-1 0 0,-1 1 0 0 0,0 0 0 0 0,0 0 1 0 0,0 0-1 0 0,0 0 0 0 0,-1 0 0 0 0,0 3 0 0 0,-2 0-69 0 0,0 0 0 0 0,-1 0-1 0 0,0-1 1 0 0,0 1 0 0 0,0-1-1 0 0,-10 9 1 0 0,8-6 20 0 0,4-5 44 0 0,2-2 23 0 0,-1 0 0 0 0,1-1 0 0 0,-1 1 0 0 0,1 0 0 0 0,-1-1-1 0 0,0 1 1 0 0,1-1 0 0 0,-1 1 0 0 0,0-1 0 0 0,1 0 0 0 0,-1 1 0 0 0,0-1 0 0 0,0 0 0 0 0,0 1 0 0 0,1-1 0 0 0,-1 0 0 0 0,0 0 0 0 0,0 0 0 0 0,0 1 0 0 0,1-1 0 0 0,-1 0 0 0 0,0 0 0 0 0,0 0 0 0 0,0 0 0 0 0,0-1 0 0 0,1 1 0 0 0,-2 0 0 0 0,-16 2-50 0 0,9-1 65 0 0,1-1 0 0 0,0 0-1 0 0,0-1 1 0 0,-1 1 0 0 0,1-2 0 0 0,0 1-1 0 0,0-1 1 0 0,0 0 0 0 0,-12-6 0 0 0,18 7 32 0 0,-33-13 1105 0 0,22-8-650 0 0,12 20-257 0 0,3-20-98 0 0,10-14-75 0 0,-11 33 2 0 0,14-27 2 0 0,-9 19-36 0 0,0 1 1 0 0,1-1 0 0 0,1 1 0 0 0,0 0 0 0 0,0 1 0 0 0,15-14-1 0 0,21-22-110 0 0,-23 20-123 0 0,30-45 0 0 0,-36 48 175 0 0,-14 22-1 0 0,0-1-1 0 0,-1 1 1 0 0,1-1-1 0 0,0 0 1 0 0,-1 1-1 0 0,1-1 1 0 0,0 1-1 0 0,-1-1 1 0 0,1 0-1 0 0,-1 0 0 0 0,1 1 1 0 0,-1-1-1 0 0,0 0 1 0 0,1 0-1 0 0,-1 1 1 0 0,0-1-1 0 0,0 0 1 0 0,1 0-1 0 0,-1 0 1 0 0,0 0-1 0 0,0 0 1 0 0,0 1-1 0 0,0-1 1 0 0,0 0-1 0 0,0 0 0 0 0,0 0 1 0 0,0 0-1 0 0,0 0 1 0 0,-1 1-1 0 0,1-1 1 0 0,0 0-1 0 0,-1 0 1 0 0,1 0-1 0 0,0 1 1 0 0,-1-1-1 0 0,1 0 1 0 0,-1 0-1 0 0,1 1 1 0 0,-1-1-1 0 0,1 0 0 0 0,-1 1 1 0 0,0-1-1 0 0,1 1 1 0 0,-1-1-1 0 0,-1 0 1 0 0,-1-2-53 0 0,-1 3 35 0 0,-12-2-25 0 0,11 2-16 0 0,-1 0-1 0 0,0 0 1 0 0,1 0-1 0 0,-1 0 1 0 0,1 1-1 0 0,-1 0 1 0 0,1 0-1 0 0,0 1 1 0 0,-1 0-1 0 0,-8 3 1 0 0,12-4-146 0 0,-20 12-791 0 0,13-7-1841 0 0,5-3 3433 0 0,-6 4-4264 0 0,-6 5-3690 0 0,9-7 6001 0 0,4-3-74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0:58.846"/>
    </inkml:context>
    <inkml:brush xml:id="br0">
      <inkml:brushProperty name="width" value="0.05" units="cm"/>
      <inkml:brushProperty name="height" value="0.05" units="cm"/>
    </inkml:brush>
  </inkml:definitions>
  <inkml:trace contextRef="#ctx0" brushRef="#br0">0 1 3348 0 0,'2'18'15611'0'0,"2"22"-9770"0"0,8 83-7712 0 0,-9-79 3794 0 0,3 46-1552 0 0,10 112 17 0 0,-15-160-1180 0 0,-6-24-1386 0 0,-7-8-3741 0 0,-9-57-8405 0 0,21 43 12878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00.096"/>
    </inkml:context>
    <inkml:brush xml:id="br0">
      <inkml:brushProperty name="width" value="0.05" units="cm"/>
      <inkml:brushProperty name="height" value="0.05" units="cm"/>
    </inkml:brush>
  </inkml:definitions>
  <inkml:trace contextRef="#ctx0" brushRef="#br0">167 51 2076 0 0,'-7'-15'21317'0'0,"35"-3"-20160"0"0,-25 17-868 0 0,1 0 63 0 0,33-5 601 0 0,55-3 1 0 0,-89 9-894 0 0,2 1 60 0 0,-2-2-145 0 0,-1 1-1 0 0,1 0 1 0 0,-1 0 0 0 0,1 0 0 0 0,-1 0-1 0 0,1 1 1 0 0,0-1 0 0 0,-1 1 0 0 0,0-1-1 0 0,1 1 1 0 0,-1 0 0 0 0,1 0 0 0 0,-1 0-1 0 0,0 0 1 0 0,0 1 0 0 0,1-1-1 0 0,-1 1 1 0 0,0-1 0 0 0,0 1 0 0 0,-1 0-1 0 0,1-1 1 0 0,0 1 0 0 0,0 0 0 0 0,-1 0-1 0 0,1 0 1 0 0,-1 1 0 0 0,0-1 0 0 0,0 0-1 0 0,0 0 1 0 0,0 1 0 0 0,0-1 0 0 0,1 3-1 0 0,-2-2-12 0 0,-8 21-170 0 0,3-6 127 0 0,-1 0-1 0 0,-1 0 1 0 0,-1-1 0 0 0,-1 0 0 0 0,-19 28 0 0 0,-78 83-812 0 0,104-126 939 0 0,-1 0-36 0 0,-6 4 36 0 0,6-4 62 0 0,1 0-89 0 0,-7 5-42 0 0,7-5 71 0 0,-10 6 181 0 0,12-8-193 0 0,0 0 1 0 0,0 0-1 0 0,1 0 1 0 0,-1 0-1 0 0,0 1 1 0 0,0-1-1 0 0,0 0 1 0 0,1 0-1 0 0,-1 0 0 0 0,0 0 1 0 0,0 0-1 0 0,0 0 1 0 0,0 0-1 0 0,1 0 1 0 0,-1 1-1 0 0,0-1 1 0 0,0 0-1 0 0,0 0 1 0 0,0 0-1 0 0,1 0 1 0 0,-1 1-1 0 0,0-1 0 0 0,0 0 1 0 0,0 0-1 0 0,0 0 1 0 0,0 1-1 0 0,0-1 1 0 0,0 0-1 0 0,0 0 1 0 0,0 0-1 0 0,0 1 1 0 0,0-1-1 0 0,0 0 0 0 0,0 0 1 0 0,0 1-1 0 0,0-1 1 0 0,0 0-1 0 0,0 0 1 0 0,0 0-1 0 0,0 1 1 0 0,0-1-1 0 0,0 0 1 0 0,0 0-1 0 0,0 0 1 0 0,0 1-1 0 0,0-1 0 0 0,0 0 1 0 0,-1 0-1 0 0,1 0 1 0 0,0 0-1 0 0,0 1 1 0 0,0-1-1 0 0,0 0 1 0 0,0 0-1 0 0,-1 0 1 0 0,1 0-1 0 0,0 0 0 0 0,0 1 1 0 0,0-1-1 0 0,0 0 1 0 0,-1 0-1 0 0,1 0 1 0 0,0 0-1 0 0,0 0 1 0 0,-1 0-1 0 0,1 0 1 0 0,0 0-1 0 0,0 0 1 0 0,32 4 23 0 0,-24-3 72 0 0,61 13 394 0 0,-55-10-542 0 0,0 0 0 0 0,0 1 0 0 0,-1 0 0 0 0,0 1 0 0 0,0 0 0 0 0,15 11 0 0 0,-22-13-6 0 0,0 1 0 0 0,-1 0 0 0 0,1 0 0 0 0,-1 0 0 0 0,0 0 0 0 0,-1 1-1 0 0,1 0 1 0 0,-1 0 0 0 0,0 0 0 0 0,-1 1 0 0 0,1-1 0 0 0,-1 1 0 0 0,-1 0-1 0 0,4 11 1 0 0,-3-8-15 0 0,-2 0 0 0 0,1-1 0 0 0,-1 1-1 0 0,0 0 1 0 0,-1 0 0 0 0,0 0 0 0 0,-1 0-1 0 0,0 0 1 0 0,0 0 0 0 0,-1 0 0 0 0,0 0-1 0 0,-1-1 1 0 0,0 1 0 0 0,-1-1 0 0 0,0 0-1 0 0,0 0 1 0 0,-1 0 0 0 0,0 0 0 0 0,-12 14-1 0 0,9-13-98 0 0,-1-1 0 0 0,-1 0 0 0 0,1-1 0 0 0,-1 0 0 0 0,-1 0 0 0 0,1-1-1 0 0,-1 0 1 0 0,-1-1 0 0 0,1 0 0 0 0,-1-1 0 0 0,0 0 0 0 0,0-1 0 0 0,-1 0-1 0 0,-23 3 1 0 0,19-5-1074 0 0,-1 0 0 0 0,0-2-1 0 0,0 0 1 0 0,0-1-1 0 0,-21-4 1 0 0,15 2-2249 0 0,17 2 1946 0 0,-1 0 0 0 0,1-1 0 0 0,-1 0-1 0 0,1-1 1 0 0,0 1 0 0 0,0-1 0 0 0,-12-8 0 0 0,7 3-5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02.157"/>
    </inkml:context>
    <inkml:brush xml:id="br0">
      <inkml:brushProperty name="width" value="0.05" units="cm"/>
      <inkml:brushProperty name="height" value="0.05" units="cm"/>
    </inkml:brush>
  </inkml:definitions>
  <inkml:trace contextRef="#ctx0" brushRef="#br0">34 35 716 0 0,'0'0'1940'0'0,"12"-24"219"0"0,0 13 6781 0 0,-12 11-8855 0 0,-9 79 634 0 0,7-59-564 0 0,-1 0 0 0 0,0 0 0 0 0,-13 38 0 0 0,15-56-78 0 0,-9 37 179 0 0,6-30-239 0 0,3-7-9 0 0,-4 15 1145 0 0,2-10-3125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06.708"/>
    </inkml:context>
    <inkml:brush xml:id="br0">
      <inkml:brushProperty name="width" value="0.05" units="cm"/>
      <inkml:brushProperty name="height" value="0.05" units="cm"/>
    </inkml:brush>
  </inkml:definitions>
  <inkml:trace contextRef="#ctx0" brushRef="#br0">152 54 1892 0 0,'-2'-3'825'0'0,"-12"-28"9760"0"0,10 24-8828 0 0,1 5-1657 0 0,0 0-1 0 0,0 1 1 0 0,-1-1-1 0 0,1 1 1 0 0,0 0-1 0 0,0 0 1 0 0,-1 0-1 0 0,1 1 1 0 0,-1-1-1 0 0,1 1 1 0 0,0 0-1 0 0,-1 0 1 0 0,1 0-1 0 0,-1 0 1 0 0,1 1-1 0 0,-7 1 1 0 0,2-1-93 0 0,4-1 183 0 0,-31 21 995 0 0,20-1-752 0 0,14-17-245 0 0,-4 15 304 0 0,10 41 102 0 0,-5-56-433 0 0,5 37 757 0 0,26 15-194 0 0,-29-53-512 0 0,-1 0-77 0 0,5 6-22 0 0,-4-6-50 0 0,-2-1-51 0 0,0-1 0 0 0,0 1 0 0 0,0-1-1 0 0,1 1 1 0 0,-1 0 0 0 0,0-1 0 0 0,0 1 0 0 0,1-1 0 0 0,-1 1-1 0 0,0-1 1 0 0,1 1 0 0 0,-1-1 0 0 0,0 1 0 0 0,1-1 0 0 0,-1 1-1 0 0,1-1 1 0 0,-1 1 0 0 0,1-1 0 0 0,-1 0 0 0 0,1 1 0 0 0,-1-1-1 0 0,1 0 1 0 0,-1 1 0 0 0,2-1 0 0 0,32 12 363 0 0,8-9-192 0 0,-38-3-89 0 0,-3 0-89 0 0,0 1 0 0 0,1-1 0 0 0,-1 1 0 0 0,1-1 1 0 0,-1 0-1 0 0,1 0 0 0 0,-1 0 0 0 0,1 1 0 0 0,-1-1 0 0 0,1 0 0 0 0,-1-1 0 0 0,1 1 0 0 0,-1 0 0 0 0,1 0 0 0 0,-1-1 1 0 0,1 1-1 0 0,-1-1 0 0 0,2 0 0 0 0,32-8-7 0 0,-29 7-25 0 0,0 0 0 0 0,-1-1 0 0 0,1 0 0 0 0,-1 0 0 0 0,1 0 0 0 0,-1 0 0 0 0,0-1 0 0 0,-1 0 0 0 0,1 0 0 0 0,5-5 0 0 0,-9 7-40 0 0,2-2 12 0 0,0-1 0 0 0,0 0 0 0 0,-1 1 0 0 0,1-1 0 0 0,-1 0 0 0 0,-1 0 0 0 0,1 0 0 0 0,-1-1 0 0 0,2-7 0 0 0,-16-50-492 0 0,13 61 431 0 0,-12-13-189 0 0,-30-7-308 0 0,38 21 519 0 0,-1 0-238 0 0,-34-3 41 0 0,19 6-4377 0 0,14 3 4125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07.255"/>
    </inkml:context>
    <inkml:brush xml:id="br0">
      <inkml:brushProperty name="width" value="0.05" units="cm"/>
      <inkml:brushProperty name="height" value="0.05" units="cm"/>
    </inkml:brush>
  </inkml:definitions>
  <inkml:trace contextRef="#ctx0" brushRef="#br0">1 0 40 0 0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08.168"/>
    </inkml:context>
    <inkml:brush xml:id="br0">
      <inkml:brushProperty name="width" value="0.05" units="cm"/>
      <inkml:brushProperty name="height" value="0.05" units="cm"/>
    </inkml:brush>
  </inkml:definitions>
  <inkml:trace contextRef="#ctx0" brushRef="#br0">168 6 112 0 0,'0'0'1149'0'0,"-8"1"-1401"0"0,2 0 587 0 0,-32 3-902 0 0,10-14 11264 0 0,16 9-9759 0 0,10 1-831 0 0,1 0 1 0 0,0 0-1 0 0,0 0 1 0 0,0 0-1 0 0,-1 0 0 0 0,1 0 1 0 0,0 0-1 0 0,0 0 1 0 0,0 0-1 0 0,-1 1 1 0 0,1-1-1 0 0,0 0 0 0 0,0 1 1 0 0,0-1-1 0 0,0 1 1 0 0,-2 0-1 0 0,-1 2-37 0 0,1-2 48 0 0,-1 1 1 0 0,1 0 0 0 0,0 0-1 0 0,0 0 1 0 0,0 0-1 0 0,0 0 1 0 0,0 1-1 0 0,0-1 1 0 0,0 1-1 0 0,1 0 1 0 0,-1 0-1 0 0,1 0 1 0 0,0 0-1 0 0,0 0 1 0 0,0 0-1 0 0,-2 6 1 0 0,3 13 651 0 0,1-16-517 0 0,-1 0 0 0 0,1 1 0 0 0,1-1 0 0 0,-1 1 0 0 0,1-1 0 0 0,1 1 0 0 0,-1-1 0 0 0,1 0 0 0 0,3 9-1 0 0,-2-9-94 0 0,0 1-1 0 0,0-1 1 0 0,1 1-1 0 0,-1-1 0 0 0,2 0 1 0 0,5 7-1 0 0,-8-11-56 0 0,29 18 587 0 0,5-10-289 0 0,-32-9-306 0 0,21-2 50 0 0,-6-3-102 0 0,-12 2-39 0 0,9-2 14 0 0,52-17 166 0 0,-65 20-159 0 0,41-26-308 0 0,-40 22 213 0 0,-1 2 59 0 0,0 0 1 0 0,-1 0-1 0 0,1-1 1 0 0,-1 1-1 0 0,0-1 0 0 0,0 1 1 0 0,0-1-1 0 0,0 0 1 0 0,-1 0-1 0 0,0 0 0 0 0,0 0 1 0 0,0 0-1 0 0,0 0 0 0 0,0 0 1 0 0,-1 0-1 0 0,0 0 1 0 0,0 0-1 0 0,-1-7 0 0 0,1 9-65 0 0,0-2 59 0 0,1 1 0 0 0,-1 0 0 0 0,0 1 0 0 0,0-1 0 0 0,0 0 1 0 0,0 0-1 0 0,-1 1 0 0 0,1-1 0 0 0,-1 1 0 0 0,0-1 1 0 0,0 0-1 0 0,0 1 0 0 0,-1-3 0 0 0,2 5 14 0 0,-4-4-29 0 0,1 0-1 0 0,-1 0 1 0 0,0 1 0 0 0,-1 0-1 0 0,1 0 1 0 0,0 0 0 0 0,-1 1-1 0 0,0-1 1 0 0,1 1-1 0 0,-1 0 1 0 0,0 0 0 0 0,0 1-1 0 0,0-1 1 0 0,-7 0 0 0 0,8 2-71 0 0,-1 0-26 0 0,-47 14-1415 0 0,-3 7-6205 0 0,41-14 2569 0 0,6-2 1242 0 0,-1 1 2530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13.248"/>
    </inkml:context>
    <inkml:brush xml:id="br0">
      <inkml:brushProperty name="width" value="0.05" units="cm"/>
      <inkml:brushProperty name="height" value="0.05" units="cm"/>
    </inkml:brush>
  </inkml:definitions>
  <inkml:trace contextRef="#ctx0" brushRef="#br0">81 47 440 0 0,'0'0'2958'0'0,"4"-4"-1904"0"0,20-19 3982 0 0,-12 11-2619 0 0,-7 5 428 0 0,-10 7 699 0 0,-6 2-3529 0 0,-24 11 39 0 0,29-10-40 0 0,1 0 1 0 0,0 1-1 0 0,0 0 0 0 0,0-1 1 0 0,1 2-1 0 0,-1-1 0 0 0,1 0 1 0 0,0 1-1 0 0,-5 8 0 0 0,5-3 109 0 0,0-1-1 0 0,1 1 0 0 0,0 0 1 0 0,0 1-1 0 0,1-1 0 0 0,0 0 1 0 0,0 15-1 0 0,2-22-4 0 0,1 1 37 0 0,0-1-168 0 0,12 31 748 0 0,-13-33-715 0 0,1 0 1 0 0,0 0-1 0 0,0 0 0 0 0,-1 0 1 0 0,1-1-1 0 0,0 1 0 0 0,0 0 1 0 0,0 0-1 0 0,0-1 0 0 0,0 1 1 0 0,0 0-1 0 0,0-1 0 0 0,0 1 0 0 0,0-1 1 0 0,0 0-1 0 0,1 1 0 0 0,-1-1 1 0 0,0 0-1 0 0,0 0 0 0 0,0 1 1 0 0,0-1-1 0 0,1 0 0 0 0,-1 0 1 0 0,0 0-1 0 0,0-1 0 0 0,0 1 1 0 0,0 0-1 0 0,1 0 0 0 0,-1-1 1 0 0,0 1-1 0 0,0 0 0 0 0,0-1 1 0 0,0 1-1 0 0,2-2 0 0 0,3 1 7 0 0,4-2-12 0 0,16-18 168 0 0,-17 10-195 0 0,-1 1 0 0 0,-1-1 0 0 0,0 0-1 0 0,-1-1 1 0 0,0 1 0 0 0,0-1 0 0 0,-1 0 0 0 0,-1-1 0 0 0,3-13 0 0 0,-6 23-14 0 0,-1 5-332 0 0,0-1 356 0 0,0 0 0 0 0,0 0 1 0 0,0 0-1 0 0,0 0 0 0 0,0 0 0 0 0,1 0 0 0 0,-1 1 1 0 0,0-1-1 0 0,1 0 0 0 0,-1 0 0 0 0,1 0 1 0 0,-1 0-1 0 0,1 0 0 0 0,-1 0 0 0 0,1 0 1 0 0,0-1-1 0 0,-1 1 0 0 0,3 2 0 0 0,-2-2 7 0 0,0 0 0 0 0,0 1 0 0 0,0-1 0 0 0,0 1-1 0 0,0-1 1 0 0,0 1 0 0 0,0-1 0 0 0,0 1 0 0 0,0 0-1 0 0,-1 0 1 0 0,1-1 0 0 0,-1 1 0 0 0,1 3 0 0 0,21 121-33 0 0,-19-112 16 0 0,-1-1 0 0 0,0 1 0 0 0,-1 21 0 0 0,5 26-2007 0 0,-5-58 995 0 0,-1 0 557 0 0,0-1 0 0 0,1 0 0 0 0,0 0 0 0 0,-1 0 0 0 0,1 0-1 0 0,0 1 1 0 0,0-1 0 0 0,0 0 0 0 0,0 0 0 0 0,0-1 0 0 0,0 1 0 0 0,1 0-1 0 0,1 2 1 0 0,4 3-4473 0 0,0-1 818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13.888"/>
    </inkml:context>
    <inkml:brush xml:id="br0">
      <inkml:brushProperty name="width" value="0.05" units="cm"/>
      <inkml:brushProperty name="height" value="0.05" units="cm"/>
    </inkml:brush>
  </inkml:definitions>
  <inkml:trace contextRef="#ctx0" brushRef="#br0">0 10 508 0 0,'2'-10'9657'0'0,"8"56"-7578"0"0,2 0-1 0 0,3-1 1 0 0,22 49 0 0 0,-32-81-2221 0 0,-1 0 0 0 0,0 0 0 0 0,2 17-1 0 0,-2-13-3150 0 0,-4-15 1877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14.341"/>
    </inkml:context>
    <inkml:brush xml:id="br0">
      <inkml:brushProperty name="width" value="0.05" units="cm"/>
      <inkml:brushProperty name="height" value="0.05" units="cm"/>
    </inkml:brush>
  </inkml:definitions>
  <inkml:trace contextRef="#ctx0" brushRef="#br0">31 1 1432 0 0,'0'0'5032'0'0,"-1"8"-4171"0"0,1-4-760 0 0,-2 1 254 0 0,1 1 0 0 0,0-1 0 0 0,1 1 0 0 0,-1 0 0 0 0,1-1 0 0 0,1 1 0 0 0,-1 0-1 0 0,3 10 1 0 0,8 21 1929 0 0,-9-29-1886 0 0,0-1 0 0 0,0 0 0 0 0,0 0-1 0 0,1 1 1 0 0,0-1 0 0 0,0-1 0 0 0,1 1 0 0 0,0 0-1 0 0,9 10 1 0 0,7 5 1164 0 0,6 1-516 0 0,-24-22-504 0 0,21-13-220 0 0,-20 10-291 0 0,0 0 0 0 0,0 0 1 0 0,0-1-1 0 0,-1 1 0 0 0,1 0 0 0 0,-1-1 0 0 0,0 0 1 0 0,1 0-1 0 0,-1 1 0 0 0,0-1 0 0 0,-1 0 1 0 0,1-1-1 0 0,-1 1 0 0 0,1 0 0 0 0,-1 0 1 0 0,0-1-1 0 0,0 1 0 0 0,0 0 0 0 0,-1-1 0 0 0,1-5 1 0 0,3-9-27 0 0,-3 14-46 0 0,-1 0 1 0 0,1 0 0 0 0,-1 1 0 0 0,0-1 0 0 0,0 0 0 0 0,-1 0 0 0 0,1 0 0 0 0,-1 0-1 0 0,0 0 1 0 0,0 1 0 0 0,0-1 0 0 0,0 0 0 0 0,-1 1 0 0 0,1-1 0 0 0,-1 1-1 0 0,0-1 1 0 0,0 1 0 0 0,0 0 0 0 0,-1 0 0 0 0,-4-5 0 0 0,6 6-17 0 0,-1 1 1 0 0,1-1 0 0 0,0 1-1 0 0,-1 0 1 0 0,1 0-1 0 0,-1 0 1 0 0,1 0-1 0 0,-1 0 1 0 0,1 0-1 0 0,-1 0 1 0 0,0 0 0 0 0,0 0-1 0 0,1 1 1 0 0,-1-1-1 0 0,0 1 1 0 0,0 0-1 0 0,0-1 1 0 0,1 1 0 0 0,-1 0-1 0 0,0 0 1 0 0,0 0-1 0 0,0 0 1 0 0,0 0-1 0 0,0 1 1 0 0,1-1 0 0 0,-1 0-1 0 0,0 1 1 0 0,0 0-1 0 0,0-1 1 0 0,1 1-1 0 0,-1 0 1 0 0,0 0-1 0 0,-2 2 1 0 0,-4 2-861 0 0,1 0 0 0 0,0 1-1 0 0,-1 0 1 0 0,2 0 0 0 0,-10 11 0 0 0,-38 38-9440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5.549"/>
    </inkml:context>
    <inkml:brush xml:id="br0">
      <inkml:brushProperty name="width" value="0.05" units="cm"/>
      <inkml:brushProperty name="height" value="0.05" units="cm"/>
    </inkml:brush>
  </inkml:definitions>
  <inkml:trace contextRef="#ctx0" brushRef="#br0">1 160 3376 0 0,'3'-7'1166'0'0,"0"-1"1"0"0,1 1-1 0 0,0 0 0 0 0,0 0 0 0 0,0 1 0 0 0,1-1 0 0 0,6-5 0 0 0,9-15-765 0 0,-12 6-2887 0 0,-8 18 1754 0 0,1 0-1 0 0,0 0 1 0 0,0 0 0 0 0,0 0 0 0 0,1 1 0 0 0,-1-1 0 0 0,1 0 0 0 0,3-5-1 0 0,4-3-897 0 0,-2 2 190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09.736"/>
    </inkml:context>
    <inkml:brush xml:id="br0">
      <inkml:brushProperty name="width" value="0.05" units="cm"/>
      <inkml:brushProperty name="height" value="0.05" units="cm"/>
    </inkml:brush>
  </inkml:definitions>
  <inkml:trace contextRef="#ctx0" brushRef="#br0">185 118 68 0 0,'0'0'44'0'0,"1"-23"727"0"0,0 17-682 0 0,0 0 1 0 0,0 0-1 0 0,0 0 0 0 0,-1 0 0 0 0,0 0 0 0 0,0 0 0 0 0,0 0 0 0 0,-1 0 0 0 0,-3-12 5735 0 0,-12-4-669 0 0,13 21-4656 0 0,-3 2-427 0 0,0 0 1 0 0,0 0 0 0 0,0 0 0 0 0,0 1 0 0 0,0 0 0 0 0,0 0-1 0 0,-5 3 1 0 0,1-1-17 0 0,8-3 22 0 0,-16 10 392 0 0,14-9-406 0 0,1-1-16 0 0,1 0-1 0 0,0-1 1 0 0,0 1-1 0 0,0 0 1 0 0,1 1 0 0 0,-1-1-1 0 0,0 0 1 0 0,0 0-1 0 0,0 1 1 0 0,1-1-1 0 0,-1 1 1 0 0,1 0-1 0 0,-1-1 1 0 0,1 1 0 0 0,-2 2-1 0 0,3-2 215 0 0,-25 27 950 0 0,21-15-811 0 0,-2 12 230 0 0,0 0 0 0 0,-2 28 0 0 0,8-52-484 0 0,0 4 74 0 0,0 0-1 0 0,1 0 1 0 0,-1-1-1 0 0,1 1 1 0 0,1-1-1 0 0,3 12 0 0 0,-3-6 33 0 0,1-8-161 0 0,0 0 1 0 0,1 0 0 0 0,-1 0-1 0 0,0 0 1 0 0,1 0 0 0 0,0-1-1 0 0,0 1 1 0 0,0-1 0 0 0,0 0-1 0 0,5 2 1 0 0,27 3 147 0 0,-33-7-224 0 0,1 0 28 0 0,37-4 25 0 0,-37 4-14 0 0,18-4 56 0 0,-20 4-114 0 0,4-1 5 0 0,0 1 0 0 0,0-1 1 0 0,0 0-1 0 0,0-1 1 0 0,0 1-1 0 0,6-4 1 0 0,-10 4 8 0 0,1 1-14 0 0,0-1-1 0 0,-1 1 1 0 0,1-1 0 0 0,-1 0 0 0 0,0 0-1 0 0,1 0 1 0 0,-1-1 0 0 0,0 1 0 0 0,1-1-1 0 0,-1 1 1 0 0,0-1 0 0 0,0 0-1 0 0,0 1 1 0 0,-1-1 0 0 0,1 0 0 0 0,0 0-1 0 0,1-4 1 0 0,26-40-43 0 0,-26 41 50 0 0,3-9-109 0 0,0 0 0 0 0,0 0 1 0 0,-2-1-1 0 0,5-25 0 0 0,-8 37 9 0 0,-6-24-252 0 0,3 24 306 0 0,0 0 1 0 0,0 0-1 0 0,0 0 1 0 0,0 0 0 0 0,0 1-1 0 0,0-1 1 0 0,-1 1-1 0 0,1 0 1 0 0,-1 0 0 0 0,0 0-1 0 0,1 0 1 0 0,-1 0-1 0 0,0 1 1 0 0,0-1 0 0 0,0 1-1 0 0,-1-1 1 0 0,1 1-1 0 0,0 0 1 0 0,-6 0 0 0 0,7 0-119 0 0,-45 4-2617 0 0,41-2 1809 0 0,-5 3-2283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11.398"/>
    </inkml:context>
    <inkml:brush xml:id="br0">
      <inkml:brushProperty name="width" value="0.05" units="cm"/>
      <inkml:brushProperty name="height" value="0.05" units="cm"/>
    </inkml:brush>
  </inkml:definitions>
  <inkml:trace contextRef="#ctx0" brushRef="#br0">99 54 296 0 0,'0'0'1161'0'0,"14"6"-541"0"0,-5-7 6090 0 0,4-5-5997 0 0,-15 4 1148 0 0,-23 8 1031 0 0,16-4-3673 0 0,6-1 861 0 0,1 0 0 0 0,-1 1 0 0 0,1-1 0 0 0,-1 0 0 0 0,1 1 0 0 0,-1 0 0 0 0,1-1 1 0 0,0 1-1 0 0,0 0 0 0 0,0 0 0 0 0,0 0 0 0 0,0 0 0 0 0,0 1 0 0 0,-2 4 0 0 0,-3 1 177 0 0,0 2 136 0 0,0 0-1 0 0,0 0 1 0 0,1 0 0 0 0,0 1-1 0 0,1 0 1 0 0,1 0-1 0 0,-5 14 1 0 0,8-22-104 0 0,-2 36 1359 0 0,4-35-1596 0 0,0-1-1 0 0,0 0 1 0 0,0 0 0 0 0,0-1 0 0 0,1 1 0 0 0,-1 0-1 0 0,1 0 1 0 0,0-1 0 0 0,0 1 0 0 0,0-1-1 0 0,0 1 1 0 0,0-1 0 0 0,0 0 0 0 0,1 0 0 0 0,-1 0-1 0 0,1 0 1 0 0,-1 0 0 0 0,1-1 0 0 0,0 1-1 0 0,0-1 1 0 0,5 2 0 0 0,-5-1-13 0 0,0-1 29 0 0,35 14 70 0 0,-24-11-132 0 0,-4-1 56 0 0,0 0-1 0 0,0-1 1 0 0,0 0 0 0 0,0-1 0 0 0,0 0-1 0 0,15-1 1 0 0,-20 0-64 0 0,30-17 88 0 0,-14-2-85 0 0,-14 13-13 0 0,-1 1 1 0 0,0-1-1 0 0,0 0 1 0 0,0 0-1 0 0,-1-1 1 0 0,0 0-1 0 0,0 0 1 0 0,5-9-1 0 0,-5 1-62 0 0,0 0 0 0 0,0 0 1 0 0,-2 0-1 0 0,0 0 0 0 0,0-1 0 0 0,-2 0 0 0 0,0-28 0 0 0,-2 41 45 0 0,0-1 0 0 0,0 0 0 0 0,-1 0 0 0 0,0 1 0 0 0,1-1 0 0 0,-1 1 0 0 0,0 0 0 0 0,-1-1 1 0 0,1 1-1 0 0,-1 0 0 0 0,1 0 0 0 0,-1 1 0 0 0,0-1 0 0 0,0 0 0 0 0,0 1 0 0 0,-1 0 0 0 0,1 0 0 0 0,0 0 0 0 0,-1 0 0 0 0,1 0 0 0 0,-1 1 0 0 0,0-1 0 0 0,1 1 0 0 0,-7-1 1 0 0,4 1 33 0 0,1 0 0 0 0,-1 0 0 0 0,0 0 1 0 0,1 1-1 0 0,-1 0 0 0 0,0 0 0 0 0,1 0 1 0 0,-1 1-1 0 0,1 0 0 0 0,-1 0 1 0 0,0 0-1 0 0,-7 4 0 0 0,-2 0-113 0 0,-48 19-1995 0 0,61-23 1328 0 0,-7 2 218 0 0,-7 8-5295 0 0,-6 0-3138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15.263"/>
    </inkml:context>
    <inkml:brush xml:id="br0">
      <inkml:brushProperty name="width" value="0.05" units="cm"/>
      <inkml:brushProperty name="height" value="0.05" units="cm"/>
    </inkml:brush>
  </inkml:definitions>
  <inkml:trace contextRef="#ctx0" brushRef="#br0">115 31 324 0 0,'-36'32'541'0'0,"34"-32"-537"0"0,1 0 0 0 0,-1 0 0 0 0,0 0 0 0 0,0 0-1 0 0,1-1 1 0 0,-1 1 0 0 0,0-1 0 0 0,1 1-1 0 0,-1-1 1 0 0,1 0 0 0 0,-1 1 0 0 0,0-1 0 0 0,1 0-1 0 0,0 0 1 0 0,-1 0 0 0 0,1-1 0 0 0,0 1 0 0 0,-1 0-1 0 0,1 0 1 0 0,0-1 0 0 0,0 1 0 0 0,0 0 0 0 0,0-1-1 0 0,-1-2 1 0 0,0 2 490 0 0,-24-35 20708 0 0,20 61-20921 0 0,5-18-11 0 0,1 0-233 0 0,0-1 0 0 0,1 0 1 0 0,-2 0-1 0 0,1 0 0 0 0,-1 1 0 0 0,1-1 1 0 0,-3 5-1 0 0,1 7-1898 0 0,3-4 2636 0 0,0-13-1297 0 0,-1 1 1 0 0,0 0-1 0 0,0 0 0 0 0,0-1 0 0 0,1 1 0 0 0,-1 0 0 0 0,0 0 0 0 0,1-1 0 0 0,-1 1 0 0 0,1 0 0 0 0,-1-1 0 0 0,7 5-5219 0 0,-6-4 5219 0 0,0-1 0 0 0,-1 0 0 0 0,1 0 1 0 0,0 1-1 0 0,0-1 0 0 0,-1 0 0 0 0,1 0 0 0 0,1 0 0 0 0,12-2-1007 0 0,-9 1-72 0 0,-1-2 344 0 0,36-35 119 0 0,-28 23 993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15.607"/>
    </inkml:context>
    <inkml:brush xml:id="br0">
      <inkml:brushProperty name="width" value="0.05" units="cm"/>
      <inkml:brushProperty name="height" value="0.05" units="cm"/>
    </inkml:brush>
  </inkml:definitions>
  <inkml:trace contextRef="#ctx0" brushRef="#br0">0 91 212 0 0,'32'-55'1136'0'0,"-30"53"-863"0"0,18-31 16328 0 0,-11 81-14323 0 0,3 51-1 0 0,-9-56-1658 0 0,-1-2-5805 0 0,3-27-4313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16.279"/>
    </inkml:context>
    <inkml:brush xml:id="br0">
      <inkml:brushProperty name="width" value="0.05" units="cm"/>
      <inkml:brushProperty name="height" value="0.05" units="cm"/>
    </inkml:brush>
  </inkml:definitions>
  <inkml:trace contextRef="#ctx0" brushRef="#br0">1 1 2672 0 0,'0'0'6310'0'0,"-1"7"-5392"0"0,1 36 1743 0 0,2 0-1 0 0,1 0 1 0 0,17 74 0 0 0,-19-107-2385 0 0,12 34-1676 0 0,-12-42 373 0 0,4 6-2061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16.874"/>
    </inkml:context>
    <inkml:brush xml:id="br0">
      <inkml:brushProperty name="width" value="0.05" units="cm"/>
      <inkml:brushProperty name="height" value="0.05" units="cm"/>
    </inkml:brush>
  </inkml:definitions>
  <inkml:trace contextRef="#ctx0" brushRef="#br0">1 59 3828 0 0,'0'0'6170'0'0,"12"-13"-2652"0"0,1 4-2036 0 0,2 0 0 0 0,-1 1-1 0 0,24-9 1 0 0,-33 15-1416 0 0,-3 1 592 0 0,5 12-540 0 0,-7-10-113 0 0,1-1 0 0 0,-1 0 0 0 0,1 1 0 0 0,-1-1 0 0 0,1 0-1 0 0,-1 1 1 0 0,1-1 0 0 0,-1 1 0 0 0,1-1 0 0 0,-1 1 0 0 0,0-1 0 0 0,1 1 0 0 0,-1-1 0 0 0,0 1 0 0 0,1-1 0 0 0,-1 1 0 0 0,0 0 0 0 0,0-1 0 0 0,0 1-1 0 0,1-1 1 0 0,-1 1 0 0 0,0 0 0 0 0,0-1 0 0 0,0 1 0 0 0,0-1 0 0 0,0 1 0 0 0,0 0 0 0 0,0-1 0 0 0,0 1 0 0 0,-1 0 0 0 0,1 0 0 0 0,-2 15 39 0 0,1-12-3 0 0,0 0-34 0 0,-8 26 28 0 0,8-27-38 0 0,-9 18 221 0 0,7-9-152 0 0,0 5-147 0 0,2-16 164 0 0,0 0 0 0 0,1 1-1 0 0,-1-1 1 0 0,1 0 0 0 0,-1 1 0 0 0,1-1-1 0 0,0 1 1 0 0,0-1 0 0 0,-1 0 0 0 0,1 1-1 0 0,0-1 1 0 0,0 1 0 0 0,0-1 0 0 0,0 1-1 0 0,1-1 1 0 0,-1 1 0 0 0,0-1 0 0 0,1 0-1 0 0,-1 1 1 0 0,1-1 0 0 0,-1 1 0 0 0,1-1-1 0 0,0 0 1 0 0,-1 0 0 0 0,1 1 0 0 0,0-1-1 0 0,0 0 1 0 0,0 0 0 0 0,0 0 0 0 0,0 0-1 0 0,2 2 1 0 0,0-1 80 0 0,5 1-46 0 0,0 0 0 0 0,0 0 0 0 0,0-1 0 0 0,0 0-1 0 0,1 0 1 0 0,9 0 0 0 0,-5 0-234 0 0,-1 1 3258 0 0,1-1-5366 0 0,26 0-18165 0 0,-26-4 17740 0 0,-9 1 1340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31:18.327"/>
    </inkml:context>
    <inkml:brush xml:id="br0">
      <inkml:brushProperty name="width" value="0.05" units="cm"/>
      <inkml:brushProperty name="height" value="0.05" units="cm"/>
    </inkml:brush>
  </inkml:definitions>
  <inkml:trace contextRef="#ctx0" brushRef="#br0">484 8 1328 0 0,'-17'-6'2254'0'0,"0"5"-1522"0"0,0 1 0 0 0,0 0 0 0 0,0 2 0 0 0,1 0-1 0 0,-1 0 1 0 0,0 2 0 0 0,1 0 0 0 0,0 1 0 0 0,-1 0-1 0 0,2 2 1 0 0,-25 12 0 0 0,20-8-161 0 0,0 1-1 0 0,1 1 1 0 0,1 1 0 0 0,0 0-1 0 0,1 2 1 0 0,0 0-1 0 0,1 0 1 0 0,-16 24 0 0 0,23-26-226 0 0,0 0 0 0 0,1 1 0 0 0,1 0 0 0 0,0 1 0 0 0,1-1 0 0 0,1 1 1 0 0,1 0-1 0 0,0 1 0 0 0,1-1 0 0 0,0 1 0 0 0,2-1 0 0 0,0 1 0 0 0,0 0 0 0 0,2 0 1 0 0,0-1-1 0 0,6 30 0 0 0,-5-36-203 0 0,1-1 1 0 0,-1 1-1 0 0,2-1 0 0 0,-1 0 1 0 0,1 0-1 0 0,1 0 1 0 0,-1 0-1 0 0,1-1 0 0 0,1 0 1 0 0,0 0-1 0 0,0 0 0 0 0,0 0 1 0 0,1-1-1 0 0,0 0 1 0 0,1-1-1 0 0,0 0 0 0 0,0 0 1 0 0,0 0-1 0 0,0-1 1 0 0,1-1-1 0 0,0 1 0 0 0,0-1 1 0 0,0-1-1 0 0,0 1 1 0 0,1-2-1 0 0,0 1 0 0 0,-1-1 1 0 0,1-1-1 0 0,17 1 1 0 0,-4-2-41 0 0,1-1 0 0 0,0-1 0 0 0,-1-1 0 0 0,1-1 0 0 0,-1-1 0 0 0,33-12 0 0 0,-7-1-1672 0 0,86-46 1 0 0,-113 50-3777 0 0,0 0 0 0 0,-2-2-1 0 0,25-23 1 0 0,-28 24 3766 0 0,-3 3 139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05.236"/>
    </inkml:context>
    <inkml:brush xml:id="br0">
      <inkml:brushProperty name="width" value="0.05" units="cm"/>
      <inkml:brushProperty name="height" value="0.05" units="cm"/>
    </inkml:brush>
  </inkml:definitions>
  <inkml:trace contextRef="#ctx0" brushRef="#br0">34 793 2956 0 0,'0'0'1028'0'0,"-33"-14"15842"0"0,70 11-14994 0 0,44 0-1913 0 0,75 3 659 0 0,772 34 331 0 0,-414 13-744 0 0,-434-45-373 0 0,-76-2 191 0 0,0 0-67 0 0,12 0-26 0 0,55 1 191 0 0,-67-2-98 0 0,-3 2-159 0 0,0-1 135 0 0,-1 0 0 0 0,1 0 0 0 0,0 0 0 0 0,0 0 0 0 0,0 0 0 0 0,-1-1 0 0 0,1 1 0 0 0,0 0 0 0 0,0 0 0 0 0,0 0 0 0 0,-1-1 0 0 0,1 1 0 0 0,0 0 0 0 0,0-1 0 0 0,-1 1 0 0 0,1-1 0 0 0,0 1 0 0 0,-1-1 0 0 0,1 1 0 0 0,0-1 0 0 0,-1 1 0 0 0,1-1 0 0 0,0-1 0 0 0,-7-29 145 0 0,3 23-150 0 0,1 0 0 0 0,0 0-1 0 0,1 0 1 0 0,0 0 0 0 0,0 0-1 0 0,1 0 1 0 0,0 0 0 0 0,0 0-1 0 0,1 0 1 0 0,0 0-1 0 0,0 0 1 0 0,1 0 0 0 0,0 0-1 0 0,4-9 1 0 0,20-30-56 0 0,2 1 0 0 0,1 2-1 0 0,36-41 1 0 0,-9 13-378 0 0,-55 69 330 0 0,9-7-209 0 0,-10 10 289 0 0,0 0 1 0 0,0 0-1 0 0,0-1 0 0 0,0 1 1 0 0,0 0-1 0 0,0 0 1 0 0,1-1-1 0 0,-1 1 0 0 0,0 0 1 0 0,0 0-1 0 0,0 0 0 0 0,0 0 1 0 0,1-1-1 0 0,-1 1 1 0 0,0 0-1 0 0,0 0 0 0 0,0 0 1 0 0,1 0-1 0 0,-1 0 0 0 0,0-1 1 0 0,0 1-1 0 0,0 0 0 0 0,1 0 1 0 0,-1 0-1 0 0,0 0 1 0 0,0 0-1 0 0,1 0 0 0 0,-1 0 1 0 0,0 0-1 0 0,0 0 0 0 0,1 0 1 0 0,-1 0-1 0 0,0 0 1 0 0,0 0-1 0 0,1 0 0 0 0,-1 0 1 0 0,0 0-1 0 0,0 0 0 0 0,0 1 1 0 0,1-1-1 0 0,-1 0 0 0 0,0 0 1 0 0,0 0-1 0 0,1 0 1 0 0,-1 0-1 0 0,0 0 0 0 0,0 1 1 0 0,0-1-1 0 0,0 0 0 0 0,1 0 1 0 0,-1 0-1 0 0,0 1 1 0 0,0-1-1 0 0,0 0 0 0 0,0 0 1 0 0,0 0-1 0 0,0 1 0 0 0,1-1 1 0 0,54 495-56 0 0,-46-424 73 0 0,24 96 113 0 0,-10-61 222 0 0,-15-60-201 0 0,2-8 132 0 0,-9-35-238 0 0,-1 8-70 0 0,1-7 159 0 0,0-8 614 0 0,21-90-528 0 0,57-154 0 0 0,-6 29-410 0 0,-38 92-34 0 0,34-112-835 0 0,-45 193 242 0 0,-20 39 774 0 0,0 0 0 0 0,0 0 0 0 0,0 0 1 0 0,-1-1-1 0 0,0 1 0 0 0,0-1 0 0 0,-1 0 0 0 0,0 0 0 0 0,1-11 0 0 0,7 4-1 0 0,-10 14 50 0 0,0 1 0 0 0,0 0 0 0 0,0-1-1 0 0,1 1 1 0 0,-1-1 0 0 0,0 1 0 0 0,0 0 0 0 0,0-1-1 0 0,1 1 1 0 0,-1 0 0 0 0,0-1 0 0 0,0 1 0 0 0,1 0-1 0 0,-1-1 1 0 0,0 1 0 0 0,1 0 0 0 0,-1 0-1 0 0,0-1 1 0 0,1 1 0 0 0,-1 0 0 0 0,1 0 0 0 0,-1 0-1 0 0,0-1 1 0 0,1 1 0 0 0,-1 0 0 0 0,1 0 0 0 0,-1 0-1 0 0,0 0 1 0 0,1 0 0 0 0,-1 0 0 0 0,1 0 0 0 0,-1 0-1 0 0,1 0 1 0 0,-1 0 0 0 0,0 0 0 0 0,1 0 0 0 0,-1 0-1 0 0,1 1 1 0 0,12 30-30 0 0,-2 1-1 0 0,-2 1 1 0 0,-1 0 0 0 0,5 39-1 0 0,0-4 60 0 0,5 18-50 0 0,41 174 362 0 0,36 168 187 0 0,-93-412-302 0 0,-1-12-145 0 0,-1 0 0 0 0,0 0 0 0 0,1 0-1 0 0,0 0 1 0 0,0 0 0 0 0,1 0 0 0 0,-1 0-1 0 0,1 0 1 0 0,-1 0 0 0 0,1-1 0 0 0,0 1 0 0 0,5 6-1 0 0,-5-9 485 0 0,3-7-468 0 0,4-11-1 0 0,0 0-1 0 0,-2 0 0 0 0,0-1 1 0 0,0 0-1 0 0,-2-1 0 0 0,5-28 0 0 0,-2 13 38 0 0,1-6-177 0 0,6-60 0 0 0,8-16 13 0 0,-13 33-288 0 0,4-1-1 0 0,35-113 1 0 0,-31 129 85 0 0,53-153-420 0 0,-48 160 98 0 0,-22 58 470 0 0,2 0-41 0 0,-3 3 139 0 0,0-1 1 0 0,0 1 0 0 0,0 0-1 0 0,0-1 1 0 0,0 1 0 0 0,0 0-1 0 0,0 0 1 0 0,0-1 0 0 0,0 1-1 0 0,1 0 1 0 0,-1 0 0 0 0,0 0-1 0 0,0-1 1 0 0,0 1 0 0 0,0 0-1 0 0,0 0 1 0 0,1-1 0 0 0,-1 1-1 0 0,0 0 1 0 0,0 0 0 0 0,0 0-1 0 0,1 0 1 0 0,-1-1 0 0 0,0 1-1 0 0,0 0 1 0 0,1 0 0 0 0,-1 0-1 0 0,0 0 1 0 0,0 0 0 0 0,1 0-1 0 0,-1 0 1 0 0,0 0 0 0 0,0 0-1 0 0,1 0 1 0 0,-1 0 0 0 0,0 0-1 0 0,1 0 1 0 0,-1 0 0 0 0,0 0-1 0 0,0 0 1 0 0,1 0 0 0 0,-1 0-1 0 0,0 0 1 0 0,0 0 0 0 0,1 0-1 0 0,-1 0 1 0 0,0 1 0 0 0,0-1-1 0 0,1 0 1 0 0,-1 0 0 0 0,0 0-1 0 0,0 0 1 0 0,0 1 0 0 0,1-1-1 0 0,-1 0 1 0 0,0 0 0 0 0,0 1-1 0 0,4 5-6 0 0,0 0 0 0 0,0 0-1 0 0,-1 1 1 0 0,0-1-1 0 0,0 1 1 0 0,-1 0-1 0 0,0 0 1 0 0,0 0 0 0 0,0 0-1 0 0,-1 0 1 0 0,0 0-1 0 0,0 15 1 0 0,2 159-94 0 0,-5 172 128 0 0,-9 117 669 0 0,11-440-566 0 0,0-23-38 0 0,1-1-1 0 0,0 0 0 0 0,0 1 0 0 0,1-1 0 0 0,-1 0 1 0 0,2 0-1 0 0,-1 0 0 0 0,5 8 0 0 0,-6-12 46 0 0,0-1-103 0 0,0 0 0 0 0,-1-1 0 0 0,1 1-1 0 0,0 0 1 0 0,0-1 0 0 0,-1 1 0 0 0,1-1 0 0 0,0 0 0 0 0,0 1 0 0 0,0-1-1 0 0,0 0 1 0 0,0 1 0 0 0,-1-1 0 0 0,1 0 0 0 0,0 0 0 0 0,0 0 0 0 0,0 0-1 0 0,0 0 1 0 0,0 0 0 0 0,0 0 0 0 0,0 0 0 0 0,0 0 0 0 0,1 0 0 0 0,4-4-22 0 0,0 1 0 0 0,0-1 0 0 0,0 0 0 0 0,-1 0 0 0 0,0 0 0 0 0,1-1 0 0 0,-2 0 0 0 0,1 0 0 0 0,0 0 0 0 0,-1-1 0 0 0,0 0 0 0 0,-1 1 0 0 0,6-11 0 0 0,160-401-1080 0 0,-133 315 797 0 0,26-85-445 0 0,47-115-228 0 0,-84 239 360 0 0,-24 62 486 0 0,3-3-31 0 0,-4 4 126 0 0,1 0 0 0 0,-1-1 0 0 0,0 1 0 0 0,0 0 0 0 0,0-1 0 0 0,0 1 0 0 0,0 0 0 0 0,1-1-1 0 0,-1 1 1 0 0,0 0 0 0 0,0 0 0 0 0,0-1 0 0 0,1 1 0 0 0,-1 0 0 0 0,0 0 0 0 0,1 0 0 0 0,-1-1 0 0 0,0 1 0 0 0,0 0 0 0 0,1 0 0 0 0,-1 0 0 0 0,0 0 0 0 0,1 0-1 0 0,-1 0 1 0 0,0-1 0 0 0,1 1 0 0 0,-1 0 0 0 0,0 0 0 0 0,1 0 0 0 0,-1 0 0 0 0,0 0 0 0 0,1 0 0 0 0,-1 0 0 0 0,0 0 0 0 0,1 0 0 0 0,-1 1 0 0 0,0-1 0 0 0,1 0-1 0 0,-1 0 1 0 0,0 0 0 0 0,1 0 0 0 0,-1 0 0 0 0,0 1 0 0 0,0-1 0 0 0,1 0 0 0 0,-1 0 0 0 0,0 0 0 0 0,1 1 0 0 0,-1-1 0 0 0,0 0 0 0 0,0 1 0 0 0,6 9-30 0 0,-1 1 1 0 0,-1 0-1 0 0,0 0 1 0 0,-1 1-1 0 0,0-1 1 0 0,0 0-1 0 0,-1 1 1 0 0,-1 0-1 0 0,0 0 1 0 0,-1 19-1 0 0,2 61 202 0 0,-3 81 269 0 0,-9 65 125 0 0,8-168-386 0 0,2-50-107 0 0,0 0-1 0 0,-2 0 0 0 0,0-1 0 0 0,-8 35 1 0 0,8-45-10 0 0,0 0 1 0 0,1 0 0 0 0,0 0 0 0 0,1 0-1 0 0,1 15 1 0 0,-1-6-59 0 0,0-14 40 0 0,0 0 72 0 0,0 31 138 0 0,0-32-156 0 0,0 20 396 0 0,0 34 7311 0 0,2-69-7695 0 0,52-203 212 0 0,-16 72-1311 0 0,-37 140 891 0 0,14-42-685 0 0,-14 42 790 0 0,22-56 18 0 0,-23 57 31 0 0,1-1-113 0 0,3-8 99 0 0,-3 8 150 0 0,18-19 1089 0 0,-18 20-1158 0 0,5-3-120 0 0,1 0 0 0 0,-1 1 0 0 0,1 0 1 0 0,-1 0-1 0 0,1 1 0 0 0,12-5 0 0 0,-10 4 18 0 0,19-8 24 0 0,0 2 0 0 0,1 0 0 0 0,0 2-1 0 0,44-7 1 0 0,82-20-367 0 0,-116 26 289 0 0,0 2 1 0 0,1 1 0 0 0,41 1 0 0 0,4-2-136 0 0,292-18 126 0 0,471 79-955 0 0,-349-6 709 0 0,-376-39 365 0 0,-118-9-55 0 0,39 6 49 0 0,-6-11 330 0 0,-35 4-329 0 0,16-7-112 0 0,25-9-47 0 0,-42 16 43 0 0,0 1 25 0 0,0 0-1 0 0,0 0 1 0 0,0-1-1 0 0,-1 1 1 0 0,1 0-1 0 0,0-1 1 0 0,-1 1-1 0 0,1-1 1 0 0,0 0-1 0 0,-1 1 1 0 0,1-1-1 0 0,-1 0 1 0 0,1 0-1 0 0,-1 0 1 0 0,1 0 0 0 0,-1 0-1 0 0,0-1 1 0 0,1 1-1 0 0,-1 0 1 0 0,0 0-1 0 0,0-1 1 0 0,0 1-1 0 0,0-1 1 0 0,0 1-1 0 0,0-1 1 0 0,-1 0-1 0 0,1 1 1 0 0,0-1-1 0 0,-1 0 1 0 0,1 1-1 0 0,-1-1 1 0 0,0 0 0 0 0,1 0-1 0 0,-1 1 1 0 0,0-1-1 0 0,0 0 1 0 0,0 0-1 0 0,-1-3 1 0 0,5-61-56 0 0,-1 53 85 0 0,0 0-1 0 0,1 1 1 0 0,0-1 0 0 0,1 1-1 0 0,1 0 1 0 0,0 0 0 0 0,0 1-1 0 0,10-12 1 0 0,69-83-313 0 0,-71 89 248 0 0,1 2-28 0 0,0 0 1 0 0,0 0 0 0 0,2 1-1 0 0,0 1 1 0 0,0 1 0 0 0,1 1-1 0 0,0 0 1 0 0,1 1 0 0 0,1 1 0 0 0,-1 1-1 0 0,1 1 1 0 0,1 1 0 0 0,-1 0-1 0 0,1 1 1 0 0,0 2 0 0 0,0 0-1 0 0,29 0 1 0 0,-44 3 56 0 0,0 0 0 0 0,0 1 0 0 0,-1-1 0 0 0,1 1-1 0 0,0 0 1 0 0,-1 1 0 0 0,1-1 0 0 0,0 1 0 0 0,-1 0 0 0 0,0 1 0 0 0,1-1 0 0 0,-1 1-1 0 0,0 0 1 0 0,0 0 0 0 0,-1 1 0 0 0,1 0 0 0 0,6 6 0 0 0,-5-3 2 0 0,-1 1 0 0 0,0-1 0 0 0,0 1-1 0 0,-1 0 1 0 0,0 0 0 0 0,0 0 0 0 0,-1 0 0 0 0,0 1 0 0 0,-1-1 0 0 0,3 15 0 0 0,-2 0-16 0 0,0 0 0 0 0,-2 0 0 0 0,-1 0 0 0 0,-1 0-1 0 0,0 0 1 0 0,-2 0 0 0 0,-11 43 0 0 0,-50 118-283 0 0,28-105 1185 0 0,35-77-91 0 0,4-10-622 0 0,15-47 112 0 0,2 2 1 0 0,2 0-1 0 0,57-95 0 0 0,-43 99-387 0 0,2 1 0 0 0,3 2 0 0 0,1 2 0 0 0,71-56 0 0 0,-109 97 75 0 0,0 0-1 0 0,0 0 0 0 0,1 1 1 0 0,0 0-1 0 0,-1 0 0 0 0,1 0 1 0 0,0 0-1 0 0,0 1 0 0 0,0 0 1 0 0,6-1-1 0 0,-7 2-77 0 0,0 1 49 0 0,1 0 62 0 0,-1 0 0 0 0,0 0 0 0 0,0 1 0 0 0,0 0 0 0 0,0 0 0 0 0,0 0 0 0 0,0 0 0 0 0,-1 0 0 0 0,1 1-1 0 0,-1 0 1 0 0,1 0 0 0 0,-1 0 0 0 0,0 0 0 0 0,0 0 0 0 0,0 1 0 0 0,-1-1 0 0 0,1 1 0 0 0,-1 0 0 0 0,0-1 0 0 0,0 1 0 0 0,0 0 0 0 0,-1 1 0 0 0,3 6 0 0 0,2 11-28 0 0,-2 1 0 0 0,0-1 1 0 0,1 37-1 0 0,0-6-176 0 0,-3-39 210 0 0,-1 0 1 0 0,-1 0-1 0 0,0 0 0 0 0,-1 0 0 0 0,0 0 0 0 0,-1 0 0 0 0,-6 20 0 0 0,-12 80-132 0 0,15-82 209 0 0,5-29 43 0 0,-1 0-116 0 0,-3 11 68 0 0,33-82 607 0 0,51-86-1 0 0,-46 103-673 0 0,126-175-213 0 0,-152 219 167 0 0,0 0 0 0 0,0 1 1 0 0,1 1-1 0 0,0 0 0 0 0,0 0 0 0 0,0 0 1 0 0,0 1-1 0 0,1 0 0 0 0,0 1 1 0 0,0 0-1 0 0,0 1 0 0 0,0 0 0 0 0,18-1 1 0 0,-19 4 27 0 0,1 0 0 0 0,-1 0 1 0 0,0 1-1 0 0,-1 0 0 0 0,1 1 0 0 0,0 0 1 0 0,-1 0-1 0 0,1 1 0 0 0,-1 0 1 0 0,0 0-1 0 0,0 1 0 0 0,-1 0 0 0 0,1 1 1 0 0,-1-1-1 0 0,0 1 0 0 0,-1 1 1 0 0,1-1-1 0 0,-1 1 0 0 0,-1 1 0 0 0,1-1 1 0 0,-1 1-1 0 0,0 0 0 0 0,-1 0 1 0 0,0 0-1 0 0,0 0 0 0 0,-1 1 0 0 0,0 0 1 0 0,0-1-1 0 0,-1 1 0 0 0,-1 0 1 0 0,2 14-1 0 0,-1 82-202 0 0,-3-56 359 0 0,1-46-17 0 0,0 7-45 0 0,0-10-48 0 0,0 0-1 0 0,0 0 1 0 0,0 0 0 0 0,0 0-1 0 0,0 0 1 0 0,0 0 0 0 0,1 0-1 0 0,-1 0 1 0 0,0 0-1 0 0,0 0 1 0 0,0 0 0 0 0,0 0-1 0 0,0 0 1 0 0,0 0 0 0 0,0 0-1 0 0,1 0 1 0 0,-1 0 0 0 0,0 0-1 0 0,0 0 1 0 0,0 0-1 0 0,0 0 1 0 0,0 0 0 0 0,0 1-1 0 0,0-1 1 0 0,0 0 0 0 0,0 0-1 0 0,1 0 1 0 0,-1 0 0 0 0,0 0-1 0 0,0 0 1 0 0,0 0 0 0 0,0 0-1 0 0,0 0 1 0 0,0 1-1 0 0,0-1 1 0 0,0 0 0 0 0,0 0-1 0 0,0 0 1 0 0,0 0 0 0 0,0 0-1 0 0,0 0 1 0 0,0 1 0 0 0,79-211 83 0 0,-68 177-97 0 0,1 1-1 0 0,2 1 1 0 0,2 0-1 0 0,30-46 1 0 0,-39 67-27 0 0,0 0-1 0 0,1 0 1 0 0,1 0-1 0 0,0 1 1 0 0,0 1 0 0 0,0-1-1 0 0,1 1 1 0 0,18-10-1 0 0,-24 16 9 0 0,0 0-1 0 0,0 0 1 0 0,0 0 0 0 0,0 1-1 0 0,0 0 1 0 0,1 0-1 0 0,-1 0 1 0 0,1 0 0 0 0,-1 1-1 0 0,1 0 1 0 0,-1 0-1 0 0,1 0 1 0 0,-1 0 0 0 0,1 1-1 0 0,-1-1 1 0 0,1 1-1 0 0,-1 0 1 0 0,0 1 0 0 0,0-1-1 0 0,1 1 1 0 0,-1 0-1 0 0,0 0 1 0 0,0 0 0 0 0,-1 0-1 0 0,1 1 1 0 0,0 0-1 0 0,6 5 1 0 0,-3 0-22 0 0,1 1 0 0 0,-1 0 1 0 0,-1 0-1 0 0,1 0 0 0 0,-2 1 1 0 0,1 0-1 0 0,-1 0 0 0 0,-1 0 0 0 0,0 1 1 0 0,0 0-1 0 0,-1 0 0 0 0,3 17 0 0 0,-3-7 35 0 0,0 0 0 0 0,-1 1 0 0 0,-1-1 0 0 0,-1 1 0 0 0,-5 35 0 0 0,-19 74-10 0 0,19-102 74 0 0,4-17 22 0 0,-1 0 0 0 0,-1 1 1 0 0,0-1-1 0 0,-8 17 0 0 0,8-21-20 0 0,1-1 0 0 0,-1 1-1 0 0,1 0 1 0 0,1 0 0 0 0,-2 9 0 0 0,-3 17 478 0 0,5-31-260 0 0,-21 49 2657 0 0,21-44 552 0 0,13-8-2113 0 0,32-12-1778 0 0,-8 2 603 0 0,50-15-175 0 0,1 0 28 0 0,-29 7-192 0 0,0 3 1 0 0,1 2 0 0 0,1 2 0 0 0,98-3 0 0 0,151 10-245 0 0,258 4 277 0 0,554-40 193 0 0,-625 8-252 0 0,-157 15 88 0 0,746-48 379 0 0,-221 0-405 0 0,-678 56-3199 0 0,-184 11 3295 0 0,0-1-1 0 0,-1 1 0 0 0,1-1 0 0 0,0 1 1 0 0,-1 0-1 0 0,1 0 0 0 0,-1 0 0 0 0,0 0 1 0 0,0 0-1 0 0,1 0 0 0 0,-1 0 0 0 0,0 0 1 0 0,-1 0-1 0 0,1 1 0 0 0,0-1 0 0 0,-1 0 1 0 0,1 0-1 0 0,-1 1 0 0 0,0-1 1 0 0,0 3-1 0 0,3 5 80 0 0,6 27-91 0 0,-2 0 0 0 0,-1 0 0 0 0,-2 1 0 0 0,-1 0 0 0 0,-2 0 0 0 0,-6 50 0 0 0,-45 311-310 0 0,36-315 389 0 0,-24 222-102 0 0,15-82 95 0 0,16-169 18 0 0,3-23-90 0 0,-11 145-47 0 0,15-150 10 0 0,-1 1 0 0 0,-9 51 0 0 0,1-5 200 0 0,9-71-155 0 0,-1 2 13 0 0,-1 1-1 0 0,1-1 1 0 0,0 1 0 0 0,0 0 0 0 0,1-1 0 0 0,-1 1 0 0 0,1 0-1 0 0,1 8 1 0 0,0-9 1 0 0,-5 62 0 0 0,4-64 1789 0 0,8 2-1548 0 0,-8-5-225 0 0,1 1 0 0 0,-1-1 0 0 0,0 1 1 0 0,1-1-1 0 0,-1 0 0 0 0,1 1 0 0 0,-1-1 0 0 0,1 1 1 0 0,-1-1-1 0 0,1 0 0 0 0,-1 0 0 0 0,1 1 0 0 0,-1-1 1 0 0,1 0-1 0 0,-1 0 0 0 0,1 1 0 0 0,0-1 0 0 0,-1 0 1 0 0,1 0-1 0 0,-1 0 0 0 0,1 0 0 0 0,0 0 0 0 0,-1 0 1 0 0,1 0-1 0 0,-1 0 0 0 0,1 0 0 0 0,0 0 0 0 0,-1-1 0 0 0,1 1 1 0 0,-1 0-1 0 0,1 0 0 0 0,-1-1 0 0 0,2 1 0 0 0,115-21-77 0 0,174-10 0 0 0,-287 31 6 0 0,0-1-1 0 0,0 1 0 0 0,1 0 1 0 0,-1 0-1 0 0,0 0 1 0 0,0 0-1 0 0,0 1 0 0 0,0 0 1 0 0,0-1-1 0 0,0 2 0 0 0,0-1 1 0 0,0 0-1 0 0,0 1 0 0 0,-1 0 1 0 0,1-1-1 0 0,-1 1 0 0 0,1 1 1 0 0,-1-1-1 0 0,0 1 0 0 0,1-1 1 0 0,-1 1-1 0 0,0 0 0 0 0,-1 0 1 0 0,1 0-1 0 0,-1 0 0 0 0,1 1 1 0 0,-1-1-1 0 0,0 1 1 0 0,0 0-1 0 0,0-1 0 0 0,-1 1 1 0 0,1 0-1 0 0,0 5 0 0 0,1 5-17 0 0,0 0 0 0 0,-2 0 0 0 0,1 0 0 0 0,-2 0 0 0 0,0 0 0 0 0,0 0 0 0 0,-4 19 0 0 0,-4 7-42 0 0,-16 47 0 0 0,16-62 79 0 0,3-10 0 0 0,0-1 0 0 0,-2-1-1 0 0,0 1 1 0 0,0-1-1 0 0,-1 0 1 0 0,-1-1 0 0 0,0 0-1 0 0,-1 0 1 0 0,-16 15 0 0 0,-13 9-110 0 0,-57 39 0 0 0,84-66 133 0 0,-170 103-30 0 0,177-109 15 0 0,-37 22 10 0 0,13-8 116 0 0,-7 7 622 0 0,34-22 28 0 0,8 0-631 0 0,114 33 119 0 0,-79-24-352 0 0,-1 1 0 0 0,0 2 0 0 0,51 26 0 0 0,-89-39 93 0 0,1 1 0 0 0,-1-1 1 0 0,0 0-1 0 0,0 1 1 0 0,0-1-1 0 0,0 1 1 0 0,0 0-1 0 0,-1 0 1 0 0,1 0-1 0 0,-1 0 0 0 0,1 0 1 0 0,-1 0-1 0 0,1 0 1 0 0,-1 0-1 0 0,0 1 1 0 0,0-1-1 0 0,0 0 0 0 0,0 1 1 0 0,0 4-1 0 0,1 44-374 0 0,-3-36 326 0 0,-1-3 7 0 0,-1 0 0 0 0,-1 0 1 0 0,0 0-1 0 0,-1-1 0 0 0,-6 12 0 0 0,2-9 32 0 0,0-1-1 0 0,0 0 1 0 0,-2 0 0 0 0,1-1 0 0 0,-2 0-1 0 0,1-1 1 0 0,-2-1 0 0 0,1 1 0 0 0,-1-2-1 0 0,-1 0 1 0 0,0-1 0 0 0,-17 8 0 0 0,-17 4 21 0 0,0-2 0 0 0,-74 17 0 0 0,21-7-120 0 0,2 2 330 0 0,96-29-99 0 0,-14 4 220 0 0,8 0-18 0 0,10-2 292 0 0,57 13-568 0 0,-1 3 0 0 0,-2 2 0 0 0,0 3 0 0 0,97 57 0 0 0,-127-63-141 0 0,-1 0 1 0 0,42 42 0 0 0,-24-20 78 0 0,-11 0-53 0 0,-16-19-25 0 0,-11-15 37 0 0,-1 0 54 0 0,0 0-1 0 0,0 1 1 0 0,-1-1 0 0 0,0 1-1 0 0,0 0 1 0 0,-1-1-1 0 0,1 1 1 0 0,-1 0-1 0 0,-1 0 1 0 0,0 0 0 0 0,0 0-1 0 0,0 0 1 0 0,0 0-1 0 0,-1 0 1 0 0,0 0-1 0 0,-1-1 1 0 0,0 1 0 0 0,0 0-1 0 0,0-1 1 0 0,-1 1-1 0 0,0-1 1 0 0,0 0 0 0 0,0 0-1 0 0,-1 0 1 0 0,0 0-1 0 0,0-1 1 0 0,-1 1-1 0 0,1-1 1 0 0,-1 0 0 0 0,0-1-1 0 0,-9 7 1 0 0,-9 5-14 0 0,-1-2 0 0 0,-1 0 0 0 0,0-2 1 0 0,-1-1-1 0 0,-48 15 0 0 0,66-24 4 0 0,-171 41 204 0 0,50-15-275 0 0,69-15 237 0 0,57-13-149 0 0,-1 1 45 0 0,-29 6-34 0 0,30-6 98 0 0,-10 1-37 0 0,9-1 98 0 0,14 0 673 0 0,84-1-809 0 0,-21 0-109 0 0,128 14 1 0 0,-181-11 51 0 0,0 0 0 0 0,0 2 0 0 0,-1 0 0 0 0,1 2 0 0 0,-1 0 1 0 0,0 1-1 0 0,-1 0 0 0 0,0 2 0 0 0,0 0 0 0 0,-1 1 0 0 0,20 18 1 0 0,-29-22 17 0 0,0-1-69 0 0,-1 0 1 0 0,0 0-1 0 0,0 1 0 0 0,-1 0 1 0 0,1 0-1 0 0,-1 1 0 0 0,-1 0 1 0 0,0 0-1 0 0,0 0 0 0 0,0 1 0 0 0,6 17 1 0 0,-10-22 17 0 0,-4 1 31 0 0,-1 3 10 0 0,-1-1 1 0 0,0 0-1 0 0,-1-1 0 0 0,0 1 0 0 0,0-1 1 0 0,0 0-1 0 0,0 0 0 0 0,-1-1 0 0 0,0 0 0 0 0,0 0 1 0 0,-1-1-1 0 0,1 0 0 0 0,-1 0 0 0 0,-11 4 1 0 0,-23 7-27 0 0,-71 16 0 0 0,36-10 14 0 0,-206 39 50 0 0,244-53 19 0 0,-33 5 132 0 0,69-11-151 0 0,-59 12 2587 0 0,61-13-2592 0 0,0 1-1 0 0,0-1 1 0 0,1 0 0 0 0,-1 1-1 0 0,0-1 1 0 0,0 1-1 0 0,1-1 1 0 0,-1 1 0 0 0,0-1-1 0 0,1 1 1 0 0,-1-1-1 0 0,1 1 1 0 0,-1 0 0 0 0,1-1-1 0 0,-1 1 1 0 0,1 0-1 0 0,-1 0 1 0 0,1-1 0 0 0,-1 1-1 0 0,1 0 1 0 0,0 0-1 0 0,0 0 1 0 0,-1-1 0 0 0,1 1-1 0 0,0 0 1 0 0,0 0-1 0 0,0 0 1 0 0,0 0 0 0 0,0-1-1 0 0,0 1 1 0 0,0 0-1 0 0,0 0 1 0 0,1 1 0 0 0,-1-1-26 0 0,0 4-29 0 0,1-2 38 0 0,3 12 16 0 0,1 13-12 0 0,-2 1 1 0 0,0-1-1 0 0,-2 1 1 0 0,-4 51-1 0 0,1-41 1 0 0,4 56 0 0 0,3-16 9 0 0,-9 128 1 0 0,-2-45 100 0 0,3 543-147 0 0,3-632 125 0 0,0-70-73 0 0,0 20 86 0 0,0-20-75 0 0,-1 1 0 0 0,1 0 1 0 0,0-1-1 0 0,0 1 0 0 0,0-1 1 0 0,1 1-1 0 0,-1 0 1 0 0,1-1-1 0 0,1 6 0 0 0,-1-5-107 0 0,-1 0 1 0 0,0-1-1 0 0,0 1 0 0 0,-1 0 0 0 0,1-1 0 0 0,-1 1 0 0 0,0-1 0 0 0,0 1 0 0 0,0-1 0 0 0,0 1 0 0 0,-1-1 0 0 0,1 1 0 0 0,-4 3 1 0 0,-78 3 18 0 0,-103 10 50 0 0,-481 73 217 0 0,99-11-346 0 0,495-74 117 0 0,-1303 118 62 0 0,450-123-106 0 0,-379-101 181 0 0,877 61-78 0 0,-339-20-55 0 0,-317-28 100 0 0,296 26 247 0 0,56 4-183 0 0,-507-39-135 0 0,355 20 447 0 0,23 2 482 0 0,-83 7-171 0 0,717 53-424 0 0,224 12-398 0 0,-27-2 137 0 0,-13 1 458 0 0,22 0-2175 0 0,0 1-7189 0 0,57-4 4789 0 0,12-11 2227 0 0,-16 4-328 0 0,113-40-4144 0 0,-89 32 4675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06.887"/>
    </inkml:context>
    <inkml:brush xml:id="br0">
      <inkml:brushProperty name="width" value="0.05" units="cm"/>
      <inkml:brushProperty name="height" value="0.05" units="cm"/>
    </inkml:brush>
  </inkml:definitions>
  <inkml:trace contextRef="#ctx0" brushRef="#br0">43 0 1216 0 0,'-2'0'-504'0'0,"0"0"843"0"0,0 0-1 0 0,0 1 1 0 0,0-1-1 0 0,1 0 1 0 0,-1 1-1 0 0,0-1 1 0 0,0 1-1 0 0,0-1 1 0 0,0 1-1 0 0,1 0 1 0 0,-1 0-1 0 0,0 0 0 0 0,1 0 1 0 0,-1 0-1 0 0,-1 1 587 0 0,-2 21 1184 0 0,3-8-1456 0 0,0-1 0 0 0,1 1 0 0 0,0 0 0 0 0,1 0 0 0 0,1 0 0 0 0,4 20 0 0 0,0 38 542 0 0,-2-5-296 0 0,15 86 0 0 0,3 38-258 0 0,-9-11 236 0 0,51 260 0 0 0,-42-330-436 0 0,53 226 505 0 0,-60-286-770 0 0,11 85 0 0 0,-15-41-1446 0 0,-10-91 1193 0 0,-5 23 628 0 0,5-10-3412 0 0,47-33-13011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12.886"/>
    </inkml:context>
    <inkml:brush xml:id="br0">
      <inkml:brushProperty name="width" value="0.05" units="cm"/>
      <inkml:brushProperty name="height" value="0.05" units="cm"/>
    </inkml:brush>
  </inkml:definitions>
  <inkml:trace contextRef="#ctx0" brushRef="#br0">2793 15 1932 0 0,'0'0'10240'0'0,"-7"-3"-9658"0"0,-10-1-194 0 0,0 1 1 0 0,0 1-1 0 0,0 0 1 0 0,0 2-1 0 0,0 0 1 0 0,0 0-1 0 0,0 2 1 0 0,-25 5-1 0 0,-39 1 681 0 0,-997 122 4001 0 0,1046-125-5020 0 0,-689 113 766 0 0,543-89 2 0 0,175-28-589 0 0,-21 4 681 0 0,14-4-679 0 0,7-1-110 0 0,0 1 0 0 0,0-1 0 0 0,0 0 0 0 0,0 1-1 0 0,0 0 1 0 0,0-1 0 0 0,0 1 0 0 0,0 0 0 0 0,0 1-1 0 0,0-1 1 0 0,-3 3 0 0 0,4-3-161 0 0,2 23 118 0 0,5 73-36 0 0,4-1-1 0 0,26 110 1 0 0,-34-188-111 0 0,4 14-31 0 0,4 75 167 0 0,-6-70-12 0 0,-2 23 132 0 0,0 23-311 0 0,-1-79 86 0 0,0 4 186 0 0,-1-3 280 0 0,1 1 1 0 0,0 0-1 0 0,0-1 1 0 0,0 1 0 0 0,1-1-1 0 0,-1 1 1 0 0,3 7-1 0 0,-205-12-2777 0 0,-87 10 1275 0 0,285-10 1056 0 0,-8 0 146 0 0,7 2-7 0 0,12 2 542 0 0,43 14-414 0 0,1-2 0 0 0,68 14 0 0 0,122 12 35 0 0,-84-16-105 0 0,126 18-1151 0 0,-279-44 723 0 0,9 0-103 0 0,-9 1 159 0 0,-12 0-904 0 0,-229 11 725 0 0,-27 2 204 0 0,184-4 252 0 0,-123 30-1 0 0,200-40 68 0 0,2-1-129 0 0,1 0 1 0 0,-1 0-1 0 0,1 0 1 0 0,-1 0 0 0 0,1 0-1 0 0,-1 1 1 0 0,1-1-1 0 0,-1 0 1 0 0,1 0-1 0 0,0 0 1 0 0,-1 0 0 0 0,1 1-1 0 0,-1-1 1 0 0,1 0-1 0 0,-1 0 1 0 0,1 1 0 0 0,0-1-1 0 0,-1 0 1 0 0,1 1-1 0 0,0-1 1 0 0,-1 0-1 0 0,1 1 1 0 0,0-1 0 0 0,0 1-1 0 0,-1-1 1 0 0,1 1-1 0 0,0-1 1 0 0,0 0-1 0 0,0 1 1 0 0,0-1 0 0 0,-1 1-1 0 0,1-1 1 0 0,0 1-1 0 0,0-1 1 0 0,0 1-1 0 0,0-1 1 0 0,0 1 0 0 0,0-1-1 0 0,0 1 1 0 0,0-1-1 0 0,0 1 1 0 0,1 0-1 0 0,9 6 42 0 0,0 0 0 0 0,1-1 0 0 0,0 0 0 0 0,0 0-1 0 0,0-2 1 0 0,1 1 0 0 0,12 2 0 0 0,97 20-35 0 0,-35-9-125 0 0,203 45 129 0 0,-95-23-1204 0 0,-191-39 1053 0 0,-10 3-315 0 0,-8 2 413 0 0,0 0 0 0 0,1-1 1 0 0,-2 0-1 0 0,1-1 0 0 0,-28 3 0 0 0,-94 3-214 0 0,39-4 69 0 0,-227 30 179 0 0,322-36-5 0 0,-1 1 39 0 0,-29 7 422 0 0,31-7-322 0 0,10 2-85 0 0,78 25-22 0 0,2-4 0 0 0,1-4-1 0 0,0-4 1 0 0,114 7 0 0 0,-151-15-280 0 0,-8-3-44 0 0,-41-4 123 0 0,1 0-16 0 0,-4-1 167 0 0,1 0 0 0 0,-1 0-1 0 0,0 0 1 0 0,1 0 0 0 0,-1 0 0 0 0,0 0-1 0 0,0 0 1 0 0,1 0 0 0 0,-1 0 0 0 0,0 0-1 0 0,0 0 1 0 0,1 0 0 0 0,-1 0 0 0 0,0 0-1 0 0,0 0 1 0 0,1 0 0 0 0,-1 0 0 0 0,0 0-1 0 0,0 0 1 0 0,1 0 0 0 0,-1 1 0 0 0,0-1-1 0 0,0 0 1 0 0,1 0 0 0 0,-1 0 0 0 0,0 0-1 0 0,0 1 1 0 0,0-1 0 0 0,0 0 0 0 0,1 0-1 0 0,-1 1 1 0 0,0-1 0 0 0,0 0 0 0 0,0 0-1 0 0,0 0 1 0 0,0 1 0 0 0,0-1 0 0 0,1 0-1 0 0,-1 0 1 0 0,0 1 0 0 0,0-1 0 0 0,0 0-1 0 0,0 1 1 0 0,0-1 0 0 0,0 0 0 0 0,0 0-1 0 0,0 1 1 0 0,0-1 0 0 0,0 0 0 0 0,0 0-1 0 0,0 1 1 0 0,-1-1 0 0 0,1 0 0 0 0,0 0-1 0 0,0 1 1 0 0,0-1 0 0 0,0 0 0 0 0,0 0-1 0 0,0 1 1 0 0,-1-1 0 0 0,1 0 0 0 0,0 0-1 0 0,0 0 1 0 0,0 1 0 0 0,-1-1 0 0 0,1 0-1 0 0,-31 15-141 0 0,-53 8 55 0 0,14-10 186 0 0,-422 66 830 0 0,409-68 688 0 0,80-11-1123 0 0,-17 2-269 0 0,11 2 588 0 0,53-6-931 0 0,-33 2-49 0 0,-10 0 5 0 0,0 0 160 0 0,0 0 0 0 0,0 0 0 0 0,0 0-1 0 0,0 0 1 0 0,1 1 0 0 0,-1-1 0 0 0,0 0 0 0 0,0 1 0 0 0,0-1 0 0 0,0 1 0 0 0,0-1 0 0 0,0 1-1 0 0,0-1 1 0 0,0 1 0 0 0,0-1 0 0 0,0 1 0 0 0,-1 0 0 0 0,1 0 0 0 0,0 0 0 0 0,0-1 0 0 0,-1 1 0 0 0,1 0-1 0 0,0 1 1 0 0,1 0-25 0 0,0 0-1 0 0,-1 0 0 0 0,1 0 1 0 0,-1 1-1 0 0,0-1 0 0 0,0 0 0 0 0,0 0 1 0 0,0 1-1 0 0,0-1 0 0 0,0 1 1 0 0,0 4-1 0 0,-3 18-15 0 0,-1-1 0 0 0,-2 1 0 0 0,0-1 0 0 0,-2 0 0 0 0,0 0 0 0 0,-2 0 0 0 0,0-1 0 0 0,-16 25 0 0 0,20-36 61 0 0,0 1 0 0 0,0-1 0 0 0,1 1 0 0 0,-3 13 0 0 0,1-2-12 0 0,6-22 46 0 0,-17 37 137 0 0,14-30-85 0 0,0 10 1779 0 0,17-15-841 0 0,-7-3-1403 0 0,-2 0 443 0 0,54-11 203 0 0,735-53-23 0 0,-255 31-422 0 0,-314 22 107 0 0,-7 1-87 0 0,18 3 311 0 0,-167 6-264 0 0,-57 0 73 0 0,37 0 95 0 0,75-11-1 0 0,-107 8-120 0 0,45 0-34 0 0,-45 3 59 0 0,-13 0-14 0 0,19-2 77 0 0,6-1-19 0 0,56 3 1 0 0,-82 0-81 0 0,3 0 119 0 0,40-2-78 0 0,-42 2-1 0 0,1 1-58 0 0,14 1 16 0 0,-14-1 58 0 0,0-1-20 0 0,41 0-22 0 0,-41 0 72 0 0,19 2-972 0 0,-23-2 935 0 0,0 0 0 0 0,0 0 0 0 0,0 0 0 0 0,0 0 0 0 0,0 0 0 0 0,0 0 1 0 0,0-1-1 0 0,0 1 0 0 0,0 0 0 0 0,0 0 0 0 0,0-1 0 0 0,0 1 0 0 0,0 0 0 0 0,0-1 1 0 0,0 1-1 0 0,-1-1 0 0 0,1 0 0 0 0,0 1 0 0 0,0-1 0 0 0,0 0 0 0 0,0 0 0 0 0,0-2 6 0 0,0 1 0 0 0,0-1 0 0 0,0 1 0 0 0,0-1 0 0 0,-1 0 0 0 0,1 1 0 0 0,-1-1 0 0 0,0 0 0 0 0,0 1 0 0 0,0-6 0 0 0,0-244-51 0 0,0 234 60 0 0,-1 0 0 0 0,-7-33 1 0 0,7 48-25 0 0,-2-27-207 0 0,0 18 8 0 0,2-9-247 0 0,2-5 167 0 0,0 25 316 0 0,-1 0 0 0 0,0 1 0 0 0,0-1 1 0 0,1 0-1 0 0,-1 1 0 0 0,1-1 0 0 0,-1 0 0 0 0,1 1 1 0 0,-1-1-1 0 0,1 1 0 0 0,-1-1 0 0 0,1 1 0 0 0,-1-1 1 0 0,1 1-1 0 0,0-1 0 0 0,-1 1 0 0 0,1 0 1 0 0,0-1-1 0 0,-1 1 0 0 0,1 0 0 0 0,0-1 0 0 0,0 1 1 0 0,-1 0-1 0 0,1 0 0 0 0,1 0 0 0 0,2-1-16 0 0,38-2 71 0 0,139-22 80 0 0,-158 19-115 0 0,1-1 0 0 0,-1-1 0 0 0,0 0 0 0 0,-1-2 0 0 0,32-18 0 0 0,-38 19-123 0 0,0-2 0 0 0,0 1 0 0 0,0-2 0 0 0,-2 0-1 0 0,1 0 1 0 0,-2-2 0 0 0,0 0 0 0 0,12-15 0 0 0,-16 18-28 0 0,1-11 23 0 0,-7 13 19 0 0,6-30-314 0 0,-9 38 375 0 0,0-1 0 0 0,0 0 0 0 0,0 1 0 0 0,-1-1 0 0 0,1 1-1 0 0,-1-1 1 0 0,1 0 0 0 0,-1 1 0 0 0,0 0 0 0 0,1-1 0 0 0,-1 1 0 0 0,0-1 0 0 0,0 1 0 0 0,0 0 0 0 0,0-1 0 0 0,0 1-1 0 0,0 0 1 0 0,0 0 0 0 0,-1 0 0 0 0,1 0 0 0 0,0 0 0 0 0,-1 0 0 0 0,1 0 0 0 0,0 1 0 0 0,-3-2 0 0 0,-9-4-56 0 0,0 1 1 0 0,0 1-1 0 0,0 0 1 0 0,-1 0-1 0 0,0 1 1 0 0,-14-1-1 0 0,-102 1-446 0 0,79 3 566 0 0,48 0-1 0 0,-33 0 232 0 0,14-3 199 0 0,22 3-460 0 0,-1 0 0 0 0,1 0 0 0 0,0 0 0 0 0,0 0 1 0 0,0 0-1 0 0,-1 0 0 0 0,1 0 0 0 0,0 0 0 0 0,0 0 1 0 0,-1 0-1 0 0,1 0 0 0 0,0 0 0 0 0,0 0 0 0 0,0 0 0 0 0,-1 0 1 0 0,1-1-1 0 0,0 1 0 0 0,0 0 0 0 0,0 0 0 0 0,-1 0 1 0 0,1 0-1 0 0,0 0 0 0 0,0-1 0 0 0,0 1 0 0 0,0 0 1 0 0,-1 0-1 0 0,1 0 0 0 0,0 0 0 0 0,0-1 0 0 0,0 1 1 0 0,0 0-1 0 0,0 0 0 0 0,0 0 0 0 0,0-1 0 0 0,0 1 1 0 0,-1 0-1 0 0,1 0 0 0 0,0-1 0 0 0,0 1 0 0 0,0 0 1 0 0,0 0-1 0 0,0 0 0 0 0,0-1 0 0 0,0 1 0 0 0,0 0 1 0 0,1 0-1 0 0,-1-1 0 0 0,0 1 0 0 0,18-19-17 0 0,0 1 0 0 0,2 0-1 0 0,0 2 1 0 0,29-19 0 0 0,-14 12-211 0 0,0-2 1 0 0,43-41 0 0 0,-62 52 198 0 0,-14 12 108 0 0,4-5-97 0 0,9-13-480 0 0,-15 19 461 0 0,1 1 0 0 0,-1-1 1 0 0,0 1-1 0 0,1-1 0 0 0,-1 1 0 0 0,0-1 1 0 0,1 0-1 0 0,-1 1 0 0 0,0-1 0 0 0,0 1 1 0 0,0-1-1 0 0,0 0 0 0 0,0 1 1 0 0,0-1-1 0 0,0 0 0 0 0,0 1 0 0 0,0-1 1 0 0,0 1-1 0 0,0-1 0 0 0,0 0 1 0 0,0 1-1 0 0,0-1 0 0 0,0 0 0 0 0,-1 1 1 0 0,1-1-1 0 0,0 1 0 0 0,0-1 1 0 0,-1 1-1 0 0,1-1 0 0 0,0 1 0 0 0,-1-2 1 0 0,-4 0-3 0 0,1-1 1 0 0,-1 1-1 0 0,1 0 1 0 0,-1 0-1 0 0,0 0 1 0 0,0 1-1 0 0,0 0 1 0 0,0 0-1 0 0,0 0 1 0 0,0 1-1 0 0,0-1 1 0 0,-7 1-1 0 0,-75 6-185 0 0,60-3 196 0 0,-277 38-521 0 0,172-25 1382 0 0,129-15-602 0 0,-21 2 215 0 0,24-2-425 0 0,-1-1-1 0 0,0 0 0 0 0,0 0 1 0 0,1 0-1 0 0,-1 0 1 0 0,0 0-1 0 0,0 0 0 0 0,1 0 1 0 0,-1 0-1 0 0,0 0 1 0 0,0 0-1 0 0,1-1 1 0 0,-1 1-1 0 0,0 0 0 0 0,1-1 1 0 0,-1 1-1 0 0,0 0 1 0 0,1-1-1 0 0,-1 1 1 0 0,0 0-1 0 0,1-1 0 0 0,-1 1 1 0 0,1-1-1 0 0,-1 1 1 0 0,1-1-1 0 0,-1 0 0 0 0,1 1 1 0 0,-1-1-1 0 0,0-1 1 0 0,6-7-11 0 0,1 0 0 0 0,-1 0 1 0 0,2 1-1 0 0,-1-1 0 0 0,1 1 0 0 0,13-11 1 0 0,61-53-34 0 0,-49 45-57 0 0,60-38-88 0 0,-45 35-21 0 0,9-12 24 0 0,-23 17-39 0 0,58-34 1 0 0,-59 32 124 0 0,-4-2-478 0 0,-27 28 394 0 0,-5-2-367 0 0,-17-8 430 0 0,9 11 13 0 0,0 0 1 0 0,-1 0 0 0 0,1 2 0 0 0,-1 0 0 0 0,-20 5-1 0 0,23-4 60 0 0,-222 46-186 0 0,229-48 258 0 0,-3 0 161 0 0,-2 0-346 0 0,10-5 2205 0 0,170-117-2212 0 0,-58 42-192 0 0,-111 78 282 0 0,-1 0-1 0 0,1-1 0 0 0,-1 1 0 0 0,0-1 1 0 0,0 0-1 0 0,0 0 0 0 0,0 0 1 0 0,0 0-1 0 0,0 0 0 0 0,-1 0 0 0 0,1-1 1 0 0,1-2-1 0 0,-3 4 18 0 0,0 0-1 0 0,0 0 1 0 0,-1 0 0 0 0,1 0-1 0 0,0 0 1 0 0,-1 0 0 0 0,1 0-1 0 0,-1 0 1 0 0,1 0 0 0 0,-1 0-1 0 0,0 0 1 0 0,1 1 0 0 0,-1-1-1 0 0,0 0 1 0 0,1 1 0 0 0,-1-1-1 0 0,0 0 1 0 0,0 1 0 0 0,0-1-1 0 0,1 1 1 0 0,-1-1 0 0 0,0 1-1 0 0,0-1 1 0 0,-2 0 0 0 0,-4 0-3 0 0,-1 0 0 0 0,0 1 0 0 0,0-1 0 0 0,1 2 1 0 0,-1-1-1 0 0,0 1 0 0 0,1 0 0 0 0,-1 0 1 0 0,0 1-1 0 0,-8 3 0 0 0,4-2-40 0 0,-125 26-42 0 0,133-29 49 0 0,-6 4 311 0 0,0-1 1 0 0,-1 0-1 0 0,0-1 1 0 0,1 0-1 0 0,-17 0 1 0 0,26-2-245 0 0,0 0 1 0 0,0 0-1 0 0,1 0 1 0 0,-1-1-1 0 0,0 1 1 0 0,0-1 0 0 0,0 1-1 0 0,1 0 1 0 0,-1-1-1 0 0,0 1 1 0 0,0-1-1 0 0,1 0 1 0 0,-1 1-1 0 0,1-1 1 0 0,-1 0-1 0 0,0 1 1 0 0,1-1 0 0 0,-1 0-1 0 0,1 1 1 0 0,0-1-1 0 0,-1 0 1 0 0,1 0-1 0 0,-1 0 1 0 0,1 0-1 0 0,0 1 1 0 0,0-1 0 0 0,0 0-1 0 0,-1 0 1 0 0,1 0-1 0 0,0 0 1 0 0,0-1-1 0 0,8-32 336 0 0,-5 27-393 0 0,11-49 152 0 0,-2 0-1 0 0,9-110 0 0 0,-19 139-109 0 0,9-124-688 0 0,-11 147 466 0 0,-17-31-1215 0 0,8 30 1279 0 0,0 0 0 0 0,-1 1-1 0 0,0 0 1 0 0,-12-4-1 0 0,20 8 134 0 0,-8-3-896 0 0,0 1 0 0 0,0 1-1 0 0,0 0 1 0 0,-17 0 0 0 0,6 6-785 0 0,-29 6-1966 0 0,-54 20 0 0 0,41-2-3165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5.918"/>
    </inkml:context>
    <inkml:brush xml:id="br0">
      <inkml:brushProperty name="width" value="0.05" units="cm"/>
      <inkml:brushProperty name="height" value="0.05" units="cm"/>
    </inkml:brush>
  </inkml:definitions>
  <inkml:trace contextRef="#ctx0" brushRef="#br0">153 1 2864 0 0,'0'0'6912'0'0,"1"4"-5905"0"0,1 8-195 0 0,0 0 0 0 0,-1-1-1 0 0,-1 1 1 0 0,-2 19 0 0 0,-7 124 3076 0 0,-3 19-1439 0 0,8-137-2991 0 0,-2-1-1 0 0,-19 61 1 0 0,16-72-991 0 0,-7 28-5941 0 0,15-50 5200 0 0,-4 14-3300 0 0</inkml:trace>
  <inkml:trace contextRef="#ctx0" brushRef="#br0" timeOffset="1">296 441 1952 0 0,'0'0'898'0'0,"7"-15"6179"0"0,-9 13-6933 0 0,0 0 1 0 0,1 0-1 0 0,-1 0 1 0 0,0 0-1 0 0,0 1 0 0 0,0-1 1 0 0,0 1-1 0 0,0 0 1 0 0,-1-1-1 0 0,1 1 1 0 0,0 0-1 0 0,-1 0 1 0 0,1 0-1 0 0,-1 1 0 0 0,1-1 1 0 0,-1 0-1 0 0,1 1 1 0 0,-1 0-1 0 0,1 0 1 0 0,-1 0-1 0 0,1 0 0 0 0,-1 0 1 0 0,-3 1-1 0 0,-42 0 302 0 0,-48 9 0 0 0,-1 6-10065 0 0,94-16 7933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14.690"/>
    </inkml:context>
    <inkml:brush xml:id="br0">
      <inkml:brushProperty name="width" value="0.05" units="cm"/>
      <inkml:brushProperty name="height" value="0.05" units="cm"/>
    </inkml:brush>
  </inkml:definitions>
  <inkml:trace contextRef="#ctx0" brushRef="#br0">156 259 580 0 0,'0'0'21'0'0,"-6"-39"666"0"0,5 23 645 0 0,-1-1-1 0 0,0 1 0 0 0,-6-18 1 0 0,7 32-440 0 0,-5-19 725 0 0,-2-31 35 0 0,7 49-1354 0 0,-6-18 1317 0 0,-2-7 429 0 0,2 18 3271 0 0,-3 36-5191 0 0,7-19 12 0 0,3-5-89 0 0,0 1-1 0 0,0-1 1 0 0,0 1-1 0 0,0-1 0 0 0,0 0 1 0 0,-1 1-1 0 0,1-1 1 0 0,-1 1-1 0 0,0-1 1 0 0,0 0-1 0 0,-1 3 1 0 0,-6 27 749 0 0,2 112 639 0 0,3-35-1101 0 0,5-82-265 0 0,-2 0-1 0 0,-2 0 1 0 0,-5 34-1 0 0,1-18 18 0 0,1 0 0 0 0,2 56 0 0 0,-2 16 34 0 0,1 76 147 0 0,-2 6 2 0 0,6-61-149 0 0,-6 22-88 0 0,2 42 279 0 0,-2-92-581 0 0,6-105 459 0 0,0 1-111 0 0,0 154-361 0 0,-10-71 591 0 0,14-66-358 0 0,-4-20 57 0 0,1-1 1 0 0,-1 1 0 0 0,0 0-1 0 0,0 0 1 0 0,0 0-1 0 0,1-1 1 0 0,-1 1 0 0 0,0 0-1 0 0,0 0 1 0 0,0 0 0 0 0,0 0-1 0 0,0-1 1 0 0,-1 1-1 0 0,1 0 1 0 0,0 0 0 0 0,0 0-1 0 0,0-1 1 0 0,-1 1 0 0 0,1 0-1 0 0,0 0 1 0 0,-1-1-1 0 0,1 1 1 0 0,-1 0 0 0 0,1-1-1 0 0,-2 2 1 0 0,2 8 951 0 0,1-5-3547 0 0,12-45-9304 0 0,0 4 8455 0 0,23-44 0 0 0,-4 22 1527 0 0,4-5 172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0.266"/>
    </inkml:context>
    <inkml:brush xml:id="br0">
      <inkml:brushProperty name="width" value="0.05" units="cm"/>
      <inkml:brushProperty name="height" value="0.05" units="cm"/>
    </inkml:brush>
  </inkml:definitions>
  <inkml:trace contextRef="#ctx0" brushRef="#br0">5138 35 2516 0 0,'18'-17'3599'0'0,"-8"6"-617"0"0,-11 5 551 0 0,-41 5-2646 0 0,-1 2 0 0 0,-62 10 0 0 0,-10 1-233 0 0,-31-4 38 0 0,-287 21 461 0 0,6 36-510 0 0,138 2-204 0 0,-362 76 177 0 0,510-117-465 0 0,-176 11 0 0 0,281-34-125 0 0,0-2 1 0 0,0-1-1 0 0,0-1 1 0 0,0-2-1 0 0,0-2 1 0 0,0-1-1 0 0,-67-22 1 0 0,43 6-73 0 0,-2 3 0 0 0,-1 2 0 0 0,0 4 0 0 0,-74-7 0 0 0,130 19 74 0 0,0 0-5 0 0,-41 6 36 0 0,-42-2 101 0 0,9 2 195 0 0,-112-10-1 0 0,172 5-304 0 0,-30-6 387 0 0,7 4 459 0 0,43 3-889 0 0,1-1 0 0 0,-1 0 0 0 0,0 0 0 0 0,0 1 0 0 0,1-1 0 0 0,-1 0 0 0 0,0 1 0 0 0,1-1 0 0 0,-1 0 0 0 0,0 1 0 0 0,1-1 0 0 0,-1 1 0 0 0,1 0 0 0 0,-1-1 1 0 0,1 1-1 0 0,-1-1 0 0 0,1 1 0 0 0,-1 0 0 0 0,1-1 0 0 0,0 1 0 0 0,-1 0 0 0 0,1-1 0 0 0,0 1 0 0 0,-1 0 0 0 0,1 0 0 0 0,0-1 0 0 0,0 1 0 0 0,0 0 0 0 0,0 0 0 0 0,0-1 0 0 0,0 1 0 0 0,0 0 0 0 0,0 0 0 0 0,0-1 0 0 0,0 1 0 0 0,0 0 0 0 0,0 0 0 0 0,1-1 0 0 0,-1 2 0 0 0,1 3 1 0 0,0 1 87 0 0,57 875 84 0 0,-56-780-302 0 0,7 83-32 0 0,-3-138 161 0 0,-1 63 0 0 0,-5-106-52 0 0,10 57-168 0 0,-10-56 227 0 0,4 72-188 0 0,-4-73 217 0 0,10 41 80 0 0,-10-39-268 0 0,-1-1 0 0 0,1 1 0 0 0,-1-1 1 0 0,0 0-1 0 0,0 0 0 0 0,0 0 0 0 0,0 1 1 0 0,-1-1-1 0 0,-2 4 0 0 0,2-5 117 0 0,-23 2 60 0 0,-112 4 502 0 0,-78 9-310 0 0,184-14-134 0 0,-31 4-42 0 0,-108 30 0 0 0,150-31-49 0 0,0 0 0 0 0,0 1-1 0 0,1 1 1 0 0,0 1 0 0 0,0 1-1 0 0,1 1 1 0 0,1 0-1 0 0,0 1 1 0 0,-18 19 0 0 0,24-22 32 0 0,1 1 0 0 0,1 0 0 0 0,0 1 0 0 0,0 0 1 0 0,1 1-1 0 0,1-1 0 0 0,0 2 0 0 0,0-1 0 0 0,2 1 0 0 0,0 0 1 0 0,0 0-1 0 0,1 0 0 0 0,1 1 0 0 0,-2 20 0 0 0,4-17 50 0 0,1-11-50 0 0,0-1-1 0 0,0 1 0 0 0,0 0 0 0 0,1-1 0 0 0,0 1 0 0 0,2 7 0 0 0,-2-11-19 0 0,1-1 0 0 0,-1 1 0 0 0,1-1-1 0 0,0 1 1 0 0,-1-1 0 0 0,1 1 0 0 0,0-1 0 0 0,1 0 0 0 0,-1 0-1 0 0,0 0 1 0 0,0 0 0 0 0,1 0 0 0 0,-1-1 0 0 0,1 1-1 0 0,0-1 1 0 0,2 2 0 0 0,28 10-43 0 0,0-1 0 0 0,1-2 0 0 0,0-1 0 0 0,59 8 0 0 0,42 11-80 0 0,-70-10 45 0 0,95 30-313 0 0,-157-47 260 0 0,20 5-238 0 0,-23-6 352 0 0,1 0 0 0 0,-1 0 0 0 0,0 1 0 0 0,0-1 0 0 0,1 0 0 0 0,-1 0 0 0 0,0 0 0 0 0,1 0 0 0 0,-1 1 0 0 0,0-1 0 0 0,0 0 0 0 0,0 0 0 0 0,1 1 0 0 0,-1-1 0 0 0,0 0 0 0 0,0 0 0 0 0,0 1 0 0 0,1-1 0 0 0,-1 0 0 0 0,0 1 0 0 0,0-1 0 0 0,0 0 0 0 0,0 0 0 0 0,0 1 0 0 0,0-1 0 0 0,0 0 0 0 0,0 1 0 0 0,0-1 0 0 0,0 0 0 0 0,0 1 0 0 0,0-1 0 0 0,0 0 0 0 0,0 1 0 0 0,0-1 0 0 0,0 0 0 0 0,0 1 0 0 0,0-1 0 0 0,0 0 0 0 0,0 0 0 0 0,-1 1 0 0 0,1-1 0 0 0,0 0 0 0 0,0 1 0 0 0,0-1 0 0 0,-1 0 0 0 0,1 0 0 0 0,0 1 0 0 0,0-1 0 0 0,0 0 0 0 0,-1 0 0 0 0,1 0 0 0 0,0 1 0 0 0,-1-1 0 0 0,1 0 0 0 0,0 0 0 0 0,0 0 0 0 0,-1 0 0 0 0,1 0 0 0 0,0 0 0 0 0,-1 0 0 0 0,1 1 0 0 0,0-1 0 0 0,-1 0 0 0 0,-39 20-68 0 0,-53 13 191 0 0,73-28-116 0 0,-237 73 157 0 0,222-64-100 0 0,0 1 0 0 0,1 2 0 0 0,1 2 0 0 0,1 0 0 0 0,-31 25 0 0 0,55-38-11 0 0,5-5-33 0 0,1 1-1 0 0,0 0 1 0 0,0 0 0 0 0,0-1-1 0 0,0 1 1 0 0,0 1-1 0 0,0-1 1 0 0,1 0 0 0 0,-1 0-1 0 0,1 1 1 0 0,-1-1-1 0 0,1 1 1 0 0,0-1 0 0 0,0 1-1 0 0,0 0 1 0 0,0 3-1 0 0,-1-3 3 0 0,1 0 0 0 0,1 0 0 0 0,-1 1-1 0 0,0-1 1 0 0,1 0 0 0 0,0 1 0 0 0,0-1 0 0 0,0 0-1 0 0,0 1 1 0 0,0-1 0 0 0,1 0 0 0 0,-1 1-1 0 0,1-1 1 0 0,0 0 0 0 0,0 0 0 0 0,0 0 0 0 0,0 1-1 0 0,1-1 1 0 0,-1 0 0 0 0,1-1 0 0 0,0 1-1 0 0,0 0 1 0 0,0 0 0 0 0,0-1 0 0 0,0 1 0 0 0,1-1-1 0 0,-1 0 1 0 0,6 4 0 0 0,2 2 41 0 0,0-1-1 0 0,0-1 1 0 0,1 0-1 0 0,-1 0 1 0 0,1-1 0 0 0,21 7-1 0 0,47 9-261 0 0,105 12 0 0 0,-66-13 50 0 0,0 6-28 0 0,-115-25 146 0 0,1 0-7 0 0,18 4-206 0 0,-14-2 107 0 0,-9-1 26 0 0,-130 14 295 0 0,43-6-61 0 0,-125 31-1 0 0,187-34-78 0 0,1 1-1 0 0,0 1 0 0 0,0 1 0 0 0,1 1 1 0 0,0 1-1 0 0,1 2 0 0 0,1 0 0 0 0,0 1 1 0 0,-28 26-1 0 0,44-36 1 0 0,0 0 1 0 0,0 1-1 0 0,0-1 0 0 0,1 2 1 0 0,0-1-1 0 0,0 0 0 0 0,1 1 1 0 0,0 0-1 0 0,0 0 0 0 0,0 0 1 0 0,1 1-1 0 0,-4 12 0 0 0,8-15-11 0 0,0 1 0 0 0,1-1 1 0 0,-1 1-1 0 0,1-1 0 0 0,0 1 0 0 0,1-1 0 0 0,0 0 0 0 0,-1 0 0 0 0,1 0 0 0 0,1-1 0 0 0,-1 1 0 0 0,1-1 0 0 0,0 0 0 0 0,0 0 0 0 0,6 5 0 0 0,15 10 5 0 0,2-1 0 0 0,0 0 1 0 0,1-3-1 0 0,1 0 0 0 0,1-2 0 0 0,37 12 0 0 0,190 44 18 0 0,-238-65 14 0 0,56 12-251 0 0,-73-15 128 0 0,9 0 62 0 0,-11-1-5 0 0,0 1 0 0 0,-1-1-1 0 0,1 0 1 0 0,0 0 0 0 0,0 0 0 0 0,0 0 0 0 0,0 0 0 0 0,0 0 0 0 0,0 0 0 0 0,0 0 0 0 0,-1 0 0 0 0,1 0 0 0 0,0 0-1 0 0,0 0 1 0 0,0 1 0 0 0,0-1 0 0 0,0 0 0 0 0,0 0 0 0 0,0 0 0 0 0,0 0 0 0 0,0 0 0 0 0,0 0 0 0 0,0 0 0 0 0,0 1-1 0 0,0-1 1 0 0,0 0 0 0 0,0 0 0 0 0,0 0 0 0 0,0 0 0 0 0,0 0 0 0 0,0 0 0 0 0,0 1 0 0 0,0-1 0 0 0,0 0 0 0 0,0 0 0 0 0,0 0-1 0 0,0 0 1 0 0,0 0 0 0 0,0 0 0 0 0,0 1 0 0 0,0-1 0 0 0,0 0 0 0 0,0 0 0 0 0,0 0 0 0 0,0 0 0 0 0,0 0 0 0 0,0 0-1 0 0,0 0 1 0 0,1 0 0 0 0,-1 0 0 0 0,0 1 0 0 0,0-1 0 0 0,0 0 0 0 0,0 0 0 0 0,0 0 0 0 0,-169 43 206 0 0,77-21-151 0 0,-104 38-1 0 0,162-46 35 0 0,-16 3-19 0 0,2 3 0 0 0,0 1 0 0 0,2 3 0 0 0,-66 45 0 0 0,110-67-57 0 0,0-1 1 0 0,0 1-1 0 0,0 0 0 0 0,0 0 1 0 0,1-1-1 0 0,-1 1 0 0 0,1 1 1 0 0,-1-1-1 0 0,1 0 0 0 0,0 0 1 0 0,0 0-1 0 0,0 1 0 0 0,0-1 0 0 0,0 1 1 0 0,0-1-1 0 0,1 1 0 0 0,-1-1 1 0 0,1 1-1 0 0,0-1 0 0 0,-1 1 1 0 0,1-1-1 0 0,0 1 0 0 0,1-1 1 0 0,-1 1-1 0 0,0-1 0 0 0,1 1 0 0 0,0-1 1 0 0,-1 1-1 0 0,1-1 0 0 0,0 0 1 0 0,0 1-1 0 0,0-1 0 0 0,1 0 1 0 0,-1 0-1 0 0,0 1 0 0 0,1-1 1 0 0,-1 0-1 0 0,4 2 0 0 0,2 5 46 0 0,1 0 1 0 0,1 0-1 0 0,-1-1 0 0 0,2 0 1 0 0,-1-1-1 0 0,14 9 0 0 0,-4-6-13 0 0,1-1-1 0 0,0-1 0 0 0,0-1 1 0 0,1 0-1 0 0,0-2 1 0 0,0 0-1 0 0,30 2 1 0 0,153 1 276 0 0,-74-1-1071 0 0,-125-6 632 0 0,8-1-28 0 0,-12 0 141 0 0,-1 0 0 0 0,0 0 0 0 0,0 0 1 0 0,0 0-1 0 0,0 0 0 0 0,1 0 0 0 0,-1 0 0 0 0,0 0 0 0 0,0 0 0 0 0,0 0 0 0 0,0 0 0 0 0,0 0 1 0 0,1 1-1 0 0,-1-1 0 0 0,0 0 0 0 0,0 0 0 0 0,0 0 0 0 0,0 0 0 0 0,0 0 0 0 0,1 0 1 0 0,-1 0-1 0 0,0 0 0 0 0,0 0 0 0 0,0 1 0 0 0,0-1 0 0 0,0 0 0 0 0,0 0 0 0 0,0 0 0 0 0,0 0 1 0 0,1 0-1 0 0,-1 0 0 0 0,0 1 0 0 0,0-1 0 0 0,0 0 0 0 0,0 0 0 0 0,0 0 0 0 0,0 0 1 0 0,0 1-1 0 0,0-1 0 0 0,0 0 0 0 0,0 0 0 0 0,0 0 0 0 0,0 0 0 0 0,0 0 0 0 0,0 1 1 0 0,0-1-1 0 0,0 0 0 0 0,0 0 0 0 0,0 0 0 0 0,0 0 0 0 0,-1 1 0 0 0,1-1 0 0 0,0 0 0 0 0,0 0 1 0 0,0 0-1 0 0,0 0 0 0 0,0 0 0 0 0,0 0 0 0 0,0 1 0 0 0,0-1 0 0 0,-1 0 0 0 0,1 0 0 0 0,-43 21 30 0 0,-68 22 0 0 0,11-4 17 0 0,89-34 74 0 0,-1 0 0 0 0,1 1 0 0 0,1 0-1 0 0,-1 1 1 0 0,1 0 0 0 0,1 1-1 0 0,-1 0 1 0 0,1 1 0 0 0,-10 12-1 0 0,17-19-63 0 0,1 0 0 0 0,-1 0 0 0 0,1 0 0 0 0,0 0 0 0 0,0 0-1 0 0,0 0 1 0 0,0 0 0 0 0,0 1 0 0 0,0-1 0 0 0,0 0 0 0 0,1 1 0 0 0,0-1 0 0 0,-1 0-1 0 0,1 1 1 0 0,0-1 0 0 0,0 1 0 0 0,0-1 0 0 0,0 0 0 0 0,0 1 0 0 0,1-1-1 0 0,-1 0 1 0 0,1 1 0 0 0,0-1 0 0 0,0 0 0 0 0,-1 1 0 0 0,1-1 0 0 0,1 0 0 0 0,1 3-1 0 0,-1-2 46 0 0,47 25 491 0 0,-17-19-452 0 0,0-1-1 0 0,1-1 1 0 0,0-2-1 0 0,0-1 1 0 0,46-1 0 0 0,-12 0-128 0 0,-63-2 16 0 0,1-1 33 0 0,93 0 146 0 0,-45-2-303 0 0,22 2 120 0 0,-59-3-54 0 0,-8 2 20 0 0,0 0 0 0 0,0 0 0 0 0,1 0 0 0 0,-1 1 0 0 0,0 0 0 0 0,13 3 0 0 0,-16-3-60 0 0,-2 24-1055 0 0,-8 1 1167 0 0,-2-1 1 0 0,-11 30 0 0 0,8-26-29 0 0,1 0 1 0 0,-6 38 0 0 0,-10 84 107 0 0,7-58-138 0 0,5 2 1 0 0,-1 94-1 0 0,-2 53 223 0 0,17-229-289 0 0,-1-4 117 0 0,0 1 0 0 0,-1-1 0 0 0,0 1 0 0 0,0-1 1 0 0,-1 0-1 0 0,-2 9 0 0 0,3 42 55 0 0,1-55-22 0 0,0 2-71 0 0,-1-6 50 0 0,1 1 0 0 0,0-1 0 0 0,0 1 0 0 0,0 0 1 0 0,0-1-1 0 0,0 1 0 0 0,0 0 0 0 0,-1-1 0 0 0,1 1 0 0 0,1-1 0 0 0,-1 1 0 0 0,0 0 0 0 0,0-1 0 0 0,0 1 0 0 0,0 0 0 0 0,0-1 0 0 0,1 1 0 0 0,-1-1 0 0 0,0 1 0 0 0,0 0 0 0 0,1-1 0 0 0,-1 1 0 0 0,0-1 0 0 0,1 1 1 0 0,0 0-1 0 0,40 7 480 0 0,-21-5-432 0 0,100 17 61 0 0,1-6 0 0 0,204-3 0 0 0,365-78-747 0 0,-122 9 251 0 0,7 47 264 0 0,401 118-234 0 0,-662-65-141 0 0,-92-21-1078 0 0,-73-13-3714 0 0,-116-8 626 0 0,56-6 0 0 0,-89 6 4599 0 0,4-1-1543 0 0,25-6-4931 0 0,-13 0 4842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2.432"/>
    </inkml:context>
    <inkml:brush xml:id="br0">
      <inkml:brushProperty name="width" value="0.05" units="cm"/>
      <inkml:brushProperty name="height" value="0.05" units="cm"/>
    </inkml:brush>
  </inkml:definitions>
  <inkml:trace contextRef="#ctx0" brushRef="#br0">590 95 2108 0 0,'0'-5'344'0'0,"-1"-1"0"0"0,0 1 0 0 0,0 0-1 0 0,-1 0 1 0 0,1 0 0 0 0,-1 0 0 0 0,0 0 0 0 0,-1 1-1 0 0,1-1 1 0 0,-1 0 0 0 0,0 1 0 0 0,0 0 0 0 0,-7-8-1 0 0,7 10-200 0 0,1 0 0 0 0,-1 0 0 0 0,-1 0 0 0 0,1 0 0 0 0,0 0 0 0 0,0 1 0 0 0,-1 0-1 0 0,1-1 1 0 0,-1 1 0 0 0,1 1 0 0 0,-1-1 0 0 0,0 0 0 0 0,1 1 0 0 0,-1 0 0 0 0,1 0-1 0 0,-1 0 1 0 0,0 0 0 0 0,1 0 0 0 0,-8 2 0 0 0,-7 3 97 0 0,0 1 1 0 0,0 0-1 0 0,0 1 0 0 0,1 1 1 0 0,0 1-1 0 0,-29 19 0 0 0,-88 74 510 0 0,125-94-697 0 0,-10 8 178 0 0,1 1 1 0 0,1 1 0 0 0,0 1-1 0 0,1 0 1 0 0,1 2 0 0 0,-13 22-1 0 0,20-29 40 0 0,0 1 0 0 0,1 0-1 0 0,1 1 1 0 0,0-1 0 0 0,1 1-1 0 0,1 1 1 0 0,0-1 0 0 0,1 0-1 0 0,-1 34 1 0 0,3-45-145 0 0,1 0 0 0 0,0 0 0 0 0,1 0 0 0 0,-1 0 0 0 0,1 0 0 0 0,0 0 0 0 0,0 0 0 0 0,1 0 0 0 0,0 0 0 0 0,-1-1 0 0 0,1 1 0 0 0,1-1 0 0 0,-1 1 0 0 0,1-1 0 0 0,0 0 0 0 0,0 0 0 0 0,0 0 0 0 0,5 5 0 0 0,-4-7-51 0 0,-1 0 0 0 0,0 0 0 0 0,1 0-1 0 0,0-1 1 0 0,-1 1 0 0 0,1-1 0 0 0,0 0 0 0 0,0 0 0 0 0,0 0 0 0 0,0-1 0 0 0,0 1 0 0 0,0-1 0 0 0,0 0 0 0 0,-1 0 0 0 0,1-1 0 0 0,0 1-1 0 0,0-1 1 0 0,0 1 0 0 0,0-1 0 0 0,0-1 0 0 0,0 1 0 0 0,-1 0 0 0 0,8-5 0 0 0,10-4 41 0 0,-1-2 0 0 0,0-1 0 0 0,-1 0 0 0 0,0-1 0 0 0,24-25 0 0 0,-10 7 78 0 0,51-66 0 0 0,-67 75-209 0 0,0 1 0 0 0,-2-2 1 0 0,0 0-1 0 0,-2-1 0 0 0,-1 0 0 0 0,-1-1 1 0 0,11-37-1 0 0,-1-17-584 0 0,-16 63-103 0 0,-14 48 487 0 0,7-19 215 0 0,-1 0 0 0 0,2-1 0 0 0,0 1 0 0 0,0 0 0 0 0,1 0 0 0 0,1 0 0 0 0,0 0 0 0 0,4 21 0 0 0,5 6 50 0 0,17 45-1 0 0,-18-58-25 0 0,-1-3-8 0 0,1 0 0 0 0,2-1 0 0 0,0 0 0 0 0,1-1 0 0 0,15 20 0 0 0,-19-30-225 0 0,1 0 0 0 0,-1-1-1 0 0,2-1 1 0 0,-1 1-1 0 0,2-2 1 0 0,-1 1 0 0 0,1-1-1 0 0,0-1 1 0 0,0 0 0 0 0,19 8-1 0 0,-22-13-224 0 0,0 0 0 0 0,0-1-1 0 0,0 0 1 0 0,0 0 0 0 0,0-1-1 0 0,0 0 1 0 0,0-1 0 0 0,0 1-1 0 0,0-1 1 0 0,0-1 0 0 0,13-4 0 0 0,6-2-3657 0 0,46-21 1 0 0,-51 19 2195 0 0,1 0 76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2.887"/>
    </inkml:context>
    <inkml:brush xml:id="br0">
      <inkml:brushProperty name="width" value="0.05" units="cm"/>
      <inkml:brushProperty name="height" value="0.05" units="cm"/>
    </inkml:brush>
  </inkml:definitions>
  <inkml:trace contextRef="#ctx0" brushRef="#br0">46 31 3756 0 0,'-6'5'5948'0'0,"5"-5"-5287"0"0,0 1 0 0 0,0-1 0 0 0,0 0 0 0 0,0 1 0 0 0,0-1-1 0 0,0 0 1 0 0,1 0 0 0 0,-1 0 0 0 0,0 0 0 0 0,0 0 0 0 0,0 0 0 0 0,0 0 0 0 0,0 0-1 0 0,-1-1 1 0 0,6-15 5447 0 0,1 3-7359 0 0,-3 5 1465 0 0,-7 19-1916 0 0,-19 42-876 0 0,18-13-2192 0 0,6-36 2531 0 0,0 0-464 0 0,1 14 38 0 0,4 10-3465 0 0,-1-13 4381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3.234"/>
    </inkml:context>
    <inkml:brush xml:id="br0">
      <inkml:brushProperty name="width" value="0.05" units="cm"/>
      <inkml:brushProperty name="height" value="0.05" units="cm"/>
    </inkml:brush>
  </inkml:definitions>
  <inkml:trace contextRef="#ctx0" brushRef="#br0">4 1 4340 0 0,'0'0'3709'0'0,"-4"14"5228"0"0,19 6-18479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3.588"/>
    </inkml:context>
    <inkml:brush xml:id="br0">
      <inkml:brushProperty name="width" value="0.05" units="cm"/>
      <inkml:brushProperty name="height" value="0.05" units="cm"/>
    </inkml:brush>
  </inkml:definitions>
  <inkml:trace contextRef="#ctx0" brushRef="#br0">31 0 3100 0 0,'0'0'3762'0'0,"-2"10"-2717"0"0,-9 43 798 0 0,3 0 0 0 0,-1 76-1 0 0,8 125 440 0 0,2-129-1443 0 0,-1-55-584 0 0,2 112 627 0 0,0-155-1574 0 0,1 0 1 0 0,1-1-1 0 0,2 0 0 0 0,12 39 1 0 0,-17-61-168 0 0,0-1 0 0 0,1 1 0 0 0,-1-1 0 0 0,1 1 0 0 0,0-1 1 0 0,0 1-1 0 0,0-1 0 0 0,0 0 0 0 0,1 0 0 0 0,-1 0 0 0 0,1 0 1 0 0,-1-1-1 0 0,6 5 0 0 0,-5-5-728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5.307"/>
    </inkml:context>
    <inkml:brush xml:id="br0">
      <inkml:brushProperty name="width" value="0.05" units="cm"/>
      <inkml:brushProperty name="height" value="0.05" units="cm"/>
    </inkml:brush>
  </inkml:definitions>
  <inkml:trace contextRef="#ctx0" brushRef="#br0">54 9 1740 0 0,'0'0'1304'0'0,"-8"-3"1405"0"0,-8-2 8296 0 0,11 31-10093 0 0,1 1-111 0 0,1 2 0 0 0,1 34 0 0 0,0-5-120 0 0,-3 4-236 0 0,0-24-634 0 0,2 0 0 0 0,2 0 0 0 0,2 0 0 0 0,1 0 0 0 0,10 54 0 0 0,3-58-1464 0 0,-14-32 1280 0 0,0-1 1 0 0,1 1-1 0 0,-1-1 1 0 0,1 0 0 0 0,-1 1-1 0 0,1-1 1 0 0,0 0-1 0 0,-1 0 1 0 0,1 0 0 0 0,0 0-1 0 0,0 0 1 0 0,-1 0-1 0 0,1-1 1 0 0,0 1 0 0 0,0-1-1 0 0,0 1 1 0 0,0-1-1 0 0,3 1 1 0 0,-2-1-341 0 0,1-1 0 0 0,0 1 0 0 0,0 0 0 0 0,0-1 0 0 0,-1 0 0 0 0,1 0 0 0 0,0 0 0 0 0,-1-1 0 0 0,6-1 0 0 0,19-15-1036 0 0,-8 3-104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5.639"/>
    </inkml:context>
    <inkml:brush xml:id="br0">
      <inkml:brushProperty name="width" value="0.05" units="cm"/>
      <inkml:brushProperty name="height" value="0.05" units="cm"/>
    </inkml:brush>
  </inkml:definitions>
  <inkml:trace contextRef="#ctx0" brushRef="#br0">1011 0 3952 0 0,'-4'0'1551'0'0,"-141"17"4832"0"0,-77 21-3582 0 0,121-20-1871 0 0,51-9-1114 0 0,0 3 0 0 0,1 1 0 0 0,-92 39 0 0 0,119-42-402 0 0,0 1 0 0 0,2 2 1 0 0,-1 0-1 0 0,1 0 0 0 0,1 2 1 0 0,1 1-1 0 0,0 0 1 0 0,1 1-1 0 0,1 1 0 0 0,-23 31 1 0 0,37-45 267 0 0,0 0 0 0 0,0 0 0 0 0,0 0 0 0 0,0 0 0 0 0,0 1 0 0 0,1-1 0 0 0,0 0 0 0 0,0 1 1 0 0,0-1-1 0 0,1 1 0 0 0,-1-1 0 0 0,1 1 0 0 0,0-1 0 0 0,0 1 0 0 0,1 0 0 0 0,-1-1 0 0 0,3 6 0 0 0,6 7-1366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5.977"/>
    </inkml:context>
    <inkml:brush xml:id="br0">
      <inkml:brushProperty name="width" value="0.05" units="cm"/>
      <inkml:brushProperty name="height" value="0.05" units="cm"/>
    </inkml:brush>
  </inkml:definitions>
  <inkml:trace contextRef="#ctx0" brushRef="#br0">627 1 4532 0 0,'8'0'8751'0'0,"-16"5"-5477"0"0,-30 11-1356 0 0,-60 20-1485 0 0,20-10 649 0 0,-111 54 1 0 0,142-55-2051 0 0,-70 48 0 0 0,92-58-76 0 0,3-1-950 0 0,10-4-2650 0 0,71-18-6003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6.578"/>
    </inkml:context>
    <inkml:brush xml:id="br0">
      <inkml:brushProperty name="width" value="0.05" units="cm"/>
      <inkml:brushProperty name="height" value="0.05" units="cm"/>
    </inkml:brush>
  </inkml:definitions>
  <inkml:trace contextRef="#ctx0" brushRef="#br0">463 401 2516 0 0,'0'0'101'0'0,"0"0"0"0"0,0 0 0 0 0,1 0 0 0 0,-1 0-1 0 0,0 0 1 0 0,0 0 0 0 0,1 0 0 0 0,-1 0 0 0 0,0 0-1 0 0,0 0 1 0 0,1 0 0 0 0,-1 0 0 0 0,0 0 0 0 0,0-1 0 0 0,1 1-1 0 0,-1 0 1 0 0,0 0 0 0 0,0 0 0 0 0,0 0 0 0 0,0-1 0 0 0,1 1-1 0 0,-1 0 1 0 0,0 0 0 0 0,0 0 0 0 0,0-1 0 0 0,0 1 0 0 0,0 0-1 0 0,1 0 1 0 0,-1-1 0 0 0,0 1 0 0 0,0 0 0 0 0,0 0-1 0 0,0-1 1 0 0,0 1 0 0 0,0 0 0 0 0,0 0 0 0 0,0-1 0 0 0,0 1-1 0 0,0 0 1 0 0,0 0 0 0 0,0-1 0 0 0,0 1 0 0 0,0 0 0 0 0,0 0-1 0 0,0-1 1 0 0,0 1 0 0 0,-1 0 0 0 0,1 0 0 0 0,0-1-1 0 0,0 1 1 0 0,0 0 0 0 0,-19-4 1171 0 0,-26 7-832 0 0,7 5 215 0 0,1 1 0 0 0,1 2 0 0 0,-65 29 1 0 0,87-33-363 0 0,0 2 1 0 0,0-1 0 0 0,1 2 0 0 0,0 0 0 0 0,1 0 0 0 0,0 1 0 0 0,0 1 0 0 0,1 0-1 0 0,1 1 1 0 0,0 0 0 0 0,-12 21 0 0 0,17-27-26 0 0,1 0 0 0 0,0 1-1 0 0,0-1 1 0 0,0 1 0 0 0,1 0 0 0 0,1 0 0 0 0,-1 0-1 0 0,1 0 1 0 0,1 0 0 0 0,-2 11 0 0 0,3-15 1176 0 0,22-28-1234 0 0,-2 0 0 0 0,-1-2 0 0 0,-1 0 0 0 0,-1-1 0 0 0,-1 0 0 0 0,-1-2 0 0 0,-2 0 1 0 0,-1 0-1 0 0,12-43 0 0 0,-6 15-140 0 0,15-80 1 0 0,-28 112-133 0 0,-2 0 0 0 0,-1 0 0 0 0,-1 0 0 0 0,-1 0 1 0 0,-6-47-1 0 0,5 69-7 0 0,0 12-137 0 0,-4 20 189 0 0,2 1-1 0 0,2 0 1 0 0,0 0-1 0 0,7 54 1 0 0,-4-70-22 0 0,-1-1-1 0 0,2 0 1 0 0,0 1-1 0 0,1-1 1 0 0,0 0 0 0 0,0-1-1 0 0,2 1 1 0 0,0-1-1 0 0,0 0 1 0 0,1 0-1 0 0,0-1 1 0 0,1 0 0 0 0,16 18-1 0 0,-18-25 0 0 0,1 0 0 0 0,0 0 0 0 0,0 0 1 0 0,0-1-1 0 0,0 0 0 0 0,0 0 0 0 0,1-1 0 0 0,-1 0 0 0 0,1 0 0 0 0,0-1 0 0 0,-1 0 0 0 0,1 0 0 0 0,0-1 0 0 0,0 0 0 0 0,0 0 0 0 0,-1-1 0 0 0,12-2 0 0 0,11-2-11 0 0,-1-2-1 0 0,0 0 0 0 0,32-14 0 0 0,-49 17 26 0 0,1-1 1 0 0,-1 1-1 0 0,0-2 0 0 0,0 0 0 0 0,-1 0 1 0 0,0-1-1 0 0,0-1 0 0 0,0 1 0 0 0,-1-2 1 0 0,0 0-1 0 0,-1 0 0 0 0,14-17 0 0 0,-22 23-1 0 0,-1 0 0 0 0,1 0 0 0 0,-1 1 0 0 0,0-1 0 0 0,0 0 0 0 0,0 0-1 0 0,0 0 1 0 0,-1 0 0 0 0,1 0 0 0 0,-1 0 0 0 0,0 0 0 0 0,0 1-1 0 0,0-1 1 0 0,0 0 0 0 0,0 1 0 0 0,0-1 0 0 0,-1 1 0 0 0,0-1-1 0 0,1 1 1 0 0,-1-1 0 0 0,0 1 0 0 0,0 0 0 0 0,0 0 0 0 0,0 0-1 0 0,0 0 1 0 0,-1 0 0 0 0,1 1 0 0 0,-1-1 0 0 0,1 1 0 0 0,-1-1 0 0 0,1 1-1 0 0,-1 0 1 0 0,-5-1 0 0 0,3 1 6 0 0,0 1 0 0 0,0 0 0 0 0,0 0 1 0 0,1 1-1 0 0,-1 0 0 0 0,0-1 0 0 0,1 2 0 0 0,-1-1 0 0 0,0 0 0 0 0,1 1 0 0 0,0 0 1 0 0,-1 0-1 0 0,1 0 0 0 0,0 1 0 0 0,0-1 0 0 0,0 1 0 0 0,-5 5 0 0 0,2-2 33 0 0,1 1 0 0 0,0 0 0 0 0,0 1-1 0 0,0 0 1 0 0,1-1 0 0 0,0 2 0 0 0,1-1-1 0 0,-7 17 1 0 0,7-14-4 0 0,0 1 1 0 0,0 0-1 0 0,1 0 1 0 0,1 0-1 0 0,0 1 0 0 0,0-1 1 0 0,1 1-1 0 0,1-1 1 0 0,0 1-1 0 0,1-1 0 0 0,0 0 1 0 0,1 1-1 0 0,0-1 1 0 0,7 20-1 0 0,-7-27-111 0 0,0-1-1 0 0,1 0 1 0 0,-1 1-1 0 0,1-1 1 0 0,-1 0 0 0 0,1-1-1 0 0,0 1 1 0 0,1 0-1 0 0,-1-1 1 0 0,1 0-1 0 0,-1 1 1 0 0,1-2 0 0 0,0 1-1 0 0,0 0 1 0 0,0-1-1 0 0,1 0 1 0 0,-1 1 0 0 0,8 1-1 0 0,-4-2-306 0 0,0-1-1 0 0,0 0 1 0 0,-1 0-1 0 0,1-1 1 0 0,0 0-1 0 0,0 0 1 0 0,0-1-1 0 0,0 0 0 0 0,0-1 1 0 0,10-2-1 0 0,10-6-1190 0 0,-1 0-1 0 0,-1-2 1 0 0,0-1-1 0 0,0-1 0 0 0,24-18 1 0 0,-5 2-150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6.271"/>
    </inkml:context>
    <inkml:brush xml:id="br0">
      <inkml:brushProperty name="width" value="0.05" units="cm"/>
      <inkml:brushProperty name="height" value="0.05" units="cm"/>
    </inkml:brush>
  </inkml:definitions>
  <inkml:trace contextRef="#ctx0" brushRef="#br0">1 0 3500 0 0,'5'2'787'0'0,"0"1"0"0"0,0-1-1 0 0,-1 1 1 0 0,1 0 0 0 0,0 0 0 0 0,-1 0-1 0 0,0 1 1 0 0,0 0 0 0 0,0-1 0 0 0,0 1-1 0 0,5 8 1 0 0,-7-7-465 0 0,0-1-1 0 0,0 1 1 0 0,0-1-1 0 0,-1 1 1 0 0,0 0-1 0 0,0 0 1 0 0,0-1-1 0 0,-1 1 1 0 0,1 0-1 0 0,-1 0 1 0 0,0 0-1 0 0,-1 0 1 0 0,1-1-1 0 0,-2 6 1 0 0,1-2-283 0 0,-1-1 1 0 0,0 1 0 0 0,0-1-1 0 0,-1 0 1 0 0,0 0-1 0 0,0 0 1 0 0,-5 8 0 0 0,-19 25-3936 0 0,17-26 1027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6.995"/>
    </inkml:context>
    <inkml:brush xml:id="br0">
      <inkml:brushProperty name="width" value="0.05" units="cm"/>
      <inkml:brushProperty name="height" value="0.05" units="cm"/>
    </inkml:brush>
  </inkml:definitions>
  <inkml:trace contextRef="#ctx0" brushRef="#br0">422 1 1604 0 0,'-294'144'2710'0'0,"284"-139"-2285"0"0,0 1 1 0 0,0 0-1 0 0,1 0 0 0 0,0 1 0 0 0,0 0 0 0 0,0 0 0 0 0,1 1 0 0 0,0 0 0 0 0,0 1 0 0 0,1 0 0 0 0,0 0 0 0 0,1 0 1 0 0,-6 11-1 0 0,12-19-356 0 0,-1 0 0 0 0,1-1 0 0 0,-1 1 0 0 0,1 0 0 0 0,-1-1 0 0 0,1 1 0 0 0,0 0 0 0 0,-1 0 0 0 0,1-1 0 0 0,0 1 0 0 0,0 0 0 0 0,-1 0 1 0 0,1 0-1 0 0,0 0 0 0 0,0-1 0 0 0,0 1 0 0 0,0 0 0 0 0,0 0 0 0 0,0 0 0 0 0,0 0 0 0 0,0-1 0 0 0,1 1 0 0 0,-1 0 0 0 0,0 0 0 0 0,0 0 0 0 0,1-1 0 0 0,-1 1 1 0 0,0 0-1 0 0,1 0 0 0 0,-1-1 0 0 0,1 1 0 0 0,-1 0 0 0 0,1-1 0 0 0,-1 1 0 0 0,1-1 0 0 0,0 1 0 0 0,-1-1 0 0 0,1 1 0 0 0,0-1 0 0 0,-1 1 0 0 0,1-1 1 0 0,0 1-1 0 0,-1-1 0 0 0,1 0 0 0 0,0 1 0 0 0,0-1 0 0 0,0 0 0 0 0,-1 0 0 0 0,1 0 0 0 0,0 1 0 0 0,0-1 0 0 0,0 0 0 0 0,0 0 0 0 0,1-1 0 0 0,37-3 1087 0 0,-31 2-1032 0 0,-1-1 1 0 0,1 0-1 0 0,-1-1 0 0 0,0 0 0 0 0,0 0 1 0 0,0-1-1 0 0,0 1 0 0 0,-1-1 1 0 0,0-1-1 0 0,0 1 0 0 0,0-1 0 0 0,5-7 1 0 0,3-6 187 0 0,-1-1 0 0 0,17-36-1 0 0,9-11 228 0 0,-36 60-386 0 0,8-13-55 0 0,-11 19-90 0 0,0 1 0 0 0,0 0 1 0 0,0 0-1 0 0,0-1 0 0 0,0 1 0 0 0,1 0 0 0 0,-1 0 0 0 0,0 0 0 0 0,0-1 0 0 0,0 1 0 0 0,0 0 0 0 0,0 0 0 0 0,0-1 1 0 0,0 1-1 0 0,0 0 0 0 0,0 0 0 0 0,1 0 0 0 0,-1 0 0 0 0,0-1 0 0 0,0 1 0 0 0,0 0 0 0 0,0 0 0 0 0,1 0 1 0 0,-1 0-1 0 0,0 0 0 0 0,0-1 0 0 0,0 1 0 0 0,1 0 0 0 0,-1 0 0 0 0,0 0 0 0 0,0 0 0 0 0,1 0 0 0 0,-1 0 1 0 0,0 0-1 0 0,0 0 0 0 0,0 0 0 0 0,1 0 0 0 0,-1 0 0 0 0,0 0 0 0 0,0 0 0 0 0,1 0 0 0 0,-1 0 0 0 0,0 0 0 0 0,0 0 1 0 0,0 0-1 0 0,1 0 0 0 0,-1 0 0 0 0,0 0 0 0 0,0 1 0 0 0,0-1 0 0 0,1 0 0 0 0,-1 0 0 0 0,0 0 0 0 0,0 0 1 0 0,0 0-1 0 0,1 1 0 0 0,-1-1 0 0 0,0 0 0 0 0,0 0 0 0 0,0 1 0 0 0,52 172 318 0 0,-52-171-418 0 0,1 1 0 0 0,0-1 0 0 0,-1 0 0 0 0,1 1 0 0 0,0-1 0 0 0,0 0 0 0 0,0 1 0 0 0,0-1 0 0 0,1 0 0 0 0,-1 0 0 0 0,1 0 0 0 0,-1 0 0 0 0,1 0 0 0 0,0 0 0 0 0,0-1 0 0 0,-1 1 0 0 0,1-1 0 0 0,0 1 0 0 0,1-1 0 0 0,-1 1 0 0 0,0-1 0 0 0,0 0 0 0 0,4 1 0 0 0,-2-1-125 0 0,0-1 0 0 0,-1 0-1 0 0,1 0 1 0 0,0 0-1 0 0,0-1 1 0 0,-1 1 0 0 0,1-1-1 0 0,0 0 1 0 0,-1 0-1 0 0,1 0 1 0 0,-1 0-1 0 0,1-1 1 0 0,-1 0 0 0 0,4-1-1 0 0,6-5-793 0 0,0-1-1 0 0,-1 0 0 0 0,0-1 1 0 0,-1 0-1 0 0,0-1 1 0 0,16-20-1 0 0,28-45-3003 0 0,-29 34 2067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7.342"/>
    </inkml:context>
    <inkml:brush xml:id="br0">
      <inkml:brushProperty name="width" value="0.05" units="cm"/>
      <inkml:brushProperty name="height" value="0.05" units="cm"/>
    </inkml:brush>
  </inkml:definitions>
  <inkml:trace contextRef="#ctx0" brushRef="#br0">0 1 4176 0 0,'13'236'6016'0'0,"42"110"-2157"0"0,-50-322-3744 0 0,1 12-430 0 0,1 1 0 0 0,2-1 0 0 0,2-1 1 0 0,1 0-1 0 0,21 43 0 0 0,-13-51-1111 0 0,-15-21 389 0 0,0 0 0 0 0,1-1 0 0 0,-1 1 0 0 0,1-1 0 0 0,1-1 0 0 0,-1 1 0 0 0,1-1 0 0 0,8 4-1 0 0,-12-7-399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7.882"/>
    </inkml:context>
    <inkml:brush xml:id="br0">
      <inkml:brushProperty name="width" value="0.05" units="cm"/>
      <inkml:brushProperty name="height" value="0.05" units="cm"/>
    </inkml:brush>
  </inkml:definitions>
  <inkml:trace contextRef="#ctx0" brushRef="#br0">0 44 5056 0 0,'2'-25'5827'0'0,"7"14"-4115"0"0,-9 10-1520 0 0,0 1 0 0 0,1-1 0 0 0,-1 1 0 0 0,0-1 0 0 0,1 1 0 0 0,-1-1 0 0 0,1 1 0 0 0,-1-1 0 0 0,1 1-1 0 0,-1 0 1 0 0,1-1 0 0 0,-1 1 0 0 0,1 0 0 0 0,-1-1 0 0 0,1 1 0 0 0,-1 0 0 0 0,1 0 0 0 0,-1 0 0 0 0,1-1 0 0 0,-1 1 0 0 0,1 0 0 0 0,0 0 0 0 0,-1 0-1 0 0,1 0 1 0 0,-1 0 0 0 0,1 0 0 0 0,0 0 0 0 0,-1 0 0 0 0,1 0 0 0 0,-1 1 0 0 0,1-1 0 0 0,0 0 0 0 0,-1 0 0 0 0,1 0 0 0 0,-1 1 0 0 0,1-1 0 0 0,0 1-1 0 0,25 29 1081 0 0,-2 1 0 0 0,27 44 0 0 0,-23-31-563 0 0,35 39 0 0 0,-46-62-633 0 0,-1-1-559 0 0,0-2 0 0 0,2 0 1 0 0,0-1-1 0 0,22 17 0 0 0,-34-30-162 0 0,1 1 1 0 0,0-2 0 0 0,0 1-1 0 0,0-1 1 0 0,0 0 0 0 0,0-1-1 0 0,0 1 1 0 0,1-1-1 0 0,-1-1 1 0 0,1 0 0 0 0,-1 0-1 0 0,1 0 1 0 0,0-1 0 0 0,-1 0-1 0 0,1 0 1 0 0,0-1-1 0 0,13-3 1 0 0,-11 2-237 0 0,1-1 0 0 0,-1-1 0 0 0,0 0 0 0 0,0 0 0 0 0,0-1 0 0 0,0 0 0 0 0,-1-1 0 0 0,0 0 0 0 0,11-9 0 0 0,1-4-850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8.229"/>
    </inkml:context>
    <inkml:brush xml:id="br0">
      <inkml:brushProperty name="width" value="0.05" units="cm"/>
      <inkml:brushProperty name="height" value="0.05" units="cm"/>
    </inkml:brush>
  </inkml:definitions>
  <inkml:trace contextRef="#ctx0" brushRef="#br0">521 1 3880 0 0,'-43'21'1775'0'0,"1"2"0"0"0,1 2 0 0 0,2 2 0 0 0,-50 42 0 0 0,40-30-1468 0 0,-83 51 0 0 0,132-90-318 0 0,-55 33-2415 0 0,25-8-2437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8.614"/>
    </inkml:context>
    <inkml:brush xml:id="br0">
      <inkml:brushProperty name="width" value="0.05" units="cm"/>
      <inkml:brushProperty name="height" value="0.05" units="cm"/>
    </inkml:brush>
  </inkml:definitions>
  <inkml:trace contextRef="#ctx0" brushRef="#br0">448 0 2252 0 0,'0'0'3952'0'0,"-8"6"-3573"0"0,-51 31 727 0 0,-2-2 0 0 0,-111 46-1 0 0,126-61-412 0 0,39-17-313 0 0,-1 0 0 0 0,1 0 0 0 0,0 1 0 0 0,1 0 0 0 0,-1 0 0 0 0,1 0 0 0 0,-1 1 0 0 0,1 0 0 0 0,1 1 0 0 0,-1-1 0 0 0,-5 8 0 0 0,9-11-100 0 0,1 0-198 0 0,1-1 1 0 0,-1 0 0 0 0,0 1-1 0 0,1-1 1 0 0,-1 0-1 0 0,1 1 1 0 0,0-1 0 0 0,-1 0-1 0 0,1 1 1 0 0,0-1-1 0 0,0 1 1 0 0,0-1 0 0 0,0 0-1 0 0,0 1 1 0 0,0-1-1 0 0,0 1 1 0 0,0-1 0 0 0,1 0-1 0 0,-1 1 1 0 0,1 1 0 0 0,7 37 1075 0 0,-3-20-947 0 0,-1 0 0 0 0,0 1-1 0 0,-2-1 1 0 0,0 1 0 0 0,-3 39 0 0 0,-19 109-465 0 0,3-43-3266 0 0,16-121 2926 0 0,1-1-1 0 0,0 1 0 0 0,0-1 0 0 0,1 1 0 0 0,-1-1 0 0 0,1 1 1 0 0,0-1-1 0 0,0 0 0 0 0,1 1 0 0 0,1 4 0 0 0,-1-6-1682 0 0,15 1-1729 0 0,-14-4 2211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8.967"/>
    </inkml:context>
    <inkml:brush xml:id="br0">
      <inkml:brushProperty name="width" value="0.05" units="cm"/>
      <inkml:brushProperty name="height" value="0.05" units="cm"/>
    </inkml:brush>
  </inkml:definitions>
  <inkml:trace contextRef="#ctx0" brushRef="#br0">222 20 2976 0 0,'0'0'1190'0'0,"0"-1"-978"0"0,0 0 1 0 0,0 0-1 0 0,0 1 0 0 0,0-1 0 0 0,-1 0 0 0 0,1 0 0 0 0,0 0 0 0 0,-1 0 0 0 0,1 1 1 0 0,0-1-1 0 0,-1 0 0 0 0,1 0 0 0 0,-1 0 0 0 0,1 1 0 0 0,-1-1 0 0 0,0 0 0 0 0,1 1 0 0 0,-1-1 1 0 0,0 1-1 0 0,-1-2 0 0 0,-10 1 496 0 0,0 0 0 0 0,0 0 0 0 0,0 1 0 0 0,0 1 0 0 0,-1 0 1 0 0,-20 5-1 0 0,7 0-2234 0 0,-50 18 0 0 0,73-23 198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9.368"/>
    </inkml:context>
    <inkml:brush xml:id="br0">
      <inkml:brushProperty name="width" value="0.05" units="cm"/>
      <inkml:brushProperty name="height" value="0.05" units="cm"/>
    </inkml:brush>
  </inkml:definitions>
  <inkml:trace contextRef="#ctx0" brushRef="#br0">1 4 4676 0 0,'1'-1'370'0'0,"0"1"-1"0"0,1-1 0 0 0,-1 1 0 0 0,0-1 1 0 0,1 1-1 0 0,-1 0 0 0 0,1-1 0 0 0,-1 1 1 0 0,0 0-1 0 0,1 0 0 0 0,-1 0 0 0 0,1 0 1 0 0,-1 0-1 0 0,1 0 0 0 0,-1 1 0 0 0,0-1 1 0 0,1 0-1 0 0,-1 1 0 0 0,1-1 0 0 0,1 2 1 0 0,-1 0-96 0 0,0-1 0 0 0,-1 0 1 0 0,1 1-1 0 0,-1 0 0 0 0,1-1 1 0 0,-1 1-1 0 0,1 0 1 0 0,-1 0-1 0 0,0 0 0 0 0,0 0 1 0 0,0 0-1 0 0,1 3 1 0 0,2 8 193 0 0,-1 1 1 0 0,0-1-1 0 0,1 27 1 0 0,-2-21 465 0 0,23 305 2914 0 0,-33-299-4997 0 0,2-17-2101 0 0,-8-38-12416 0 0,12 23 13873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29.747"/>
    </inkml:context>
    <inkml:brush xml:id="br0">
      <inkml:brushProperty name="width" value="0.05" units="cm"/>
      <inkml:brushProperty name="height" value="0.05" units="cm"/>
    </inkml:brush>
  </inkml:definitions>
  <inkml:trace contextRef="#ctx0" brushRef="#br0">1 281 4380 0 0,'1'-4'1477'0'0,"0"0"-1166"0"0,2-6 1505 0 0,-1 0-1 0 0,1 1 1 0 0,1-1-1 0 0,8-14 4463 0 0,-8 30-5694 0 0,12 19-117 0 0,-13-19-13 0 0,4 0 275 0 0,-7-5-679 0 0,1 0-1 0 0,-1 0 1 0 0,1-1-1 0 0,-1 1 1 0 0,1 0-1 0 0,-1 0 1 0 0,1-1-1 0 0,0 1 1 0 0,-1 0-1 0 0,1-1 1 0 0,0 1-1 0 0,0-1 1 0 0,-1 1-1 0 0,1-1 1 0 0,0 1-1 0 0,0-1 1 0 0,0 0-1 0 0,-1 1 1 0 0,1-1-1 0 0,0 0 1 0 0,0 0-1 0 0,0 1 1 0 0,0-1-1 0 0,0 0 1 0 0,0 0-1 0 0,0 0 1 0 0,0 0-1 0 0,0 0 1 0 0,-1 0-1 0 0,1-1 1 0 0,0 1-1 0 0,2-1 1 0 0,16-8-19 0 0,0-2 1 0 0,0 0 0 0 0,-1-2 0 0 0,-1 0 0 0 0,0 0-1 0 0,-1-2 1 0 0,0 0 0 0 0,18-24 0 0 0,20-16 42 0 0,-28 27-142 0 0,16-13-170 0 0,-41 40 233 0 0,2 3-63 0 0,-1 0 57 0 0,0-1 0 0 0,0 1 0 0 0,0 0 1 0 0,0 0-1 0 0,-1 0 0 0 0,1 1 0 0 0,0-1 0 0 0,-1 0 1 0 0,2 4-1 0 0,-2-5 3 0 0,6 13-14 0 0,0 1-1 0 0,-1 0 0 0 0,0 0 0 0 0,-1 1 1 0 0,-1-1-1 0 0,4 30 0 0 0,1-4 14 0 0,66 212 762 0 0,-55-193-1082 0 0,-7-39 271 0 0,-11-20-510 0 0,0 1-1 0 0,0-1 1 0 0,0 0 0 0 0,0 0 0 0 0,0 0 0 0 0,0 0 0 0 0,0 0 0 0 0,0 0 0 0 0,0 0 0 0 0,1-1 0 0 0,-1 1 0 0 0,0-1 0 0 0,3 1 0 0 0,32-6-9494 0 0,-15-7 6253 0 0,-5 0 2270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0.170"/>
    </inkml:context>
    <inkml:brush xml:id="br0">
      <inkml:brushProperty name="width" value="0.05" units="cm"/>
      <inkml:brushProperty name="height" value="0.05" units="cm"/>
    </inkml:brush>
  </inkml:definitions>
  <inkml:trace contextRef="#ctx0" brushRef="#br0">82 245 3508 0 0,'5'6'1163'0'0,"2"9"-591"0"0,0 0 0 0 0,-1 1 0 0 0,0 0 0 0 0,-2 0 0 0 0,0 0 0 0 0,0 0 0 0 0,-1 1 0 0 0,-2 0 0 0 0,1-1 0 0 0,-3 30 0 0 0,10 65 1437 0 0,-4-64-834 0 0,-1-25-6842 0 0,0-50 2700 0 0,-4 18 2777 0 0,-1-1-1 0 0,0 1 1 0 0,-1-1-1 0 0,0 1 1 0 0,-1 0-1 0 0,0 0 1 0 0,-1 0-1 0 0,1 0 1 0 0,-2 1-1 0 0,0 0 1 0 0,0 0-1 0 0,0 0 1 0 0,-9-9-1 0 0,2-2 19 0 0,9 15 85 0 0,-34-58 1123 0 0,27 45 646 0 0,1 0-1 0 0,1-1 1 0 0,-8-24-1 0 0,15 36-1362 0 0,0 0 0 0 0,0 0 1 0 0,1 0-1 0 0,0 0 0 0 0,0 0 1 0 0,1 0-1 0 0,0 0 0 0 0,0 0 0 0 0,0 0 1 0 0,1 0-1 0 0,0 1 0 0 0,1-1 1 0 0,-1 1-1 0 0,1-1 0 0 0,0 1 0 0 0,1 0 1 0 0,0 0-1 0 0,0 0 0 0 0,0 0 0 0 0,0 1 1 0 0,1 0-1 0 0,6-5 0 0 0,5-6 221 0 0,0 1 0 0 0,1 2-1 0 0,1-1 1 0 0,0 2 0 0 0,33-17 0 0 0,-41 24-326 0 0,1 1 1 0 0,-1 0 0 0 0,1 1 0 0 0,0 1-1 0 0,0-1 1 0 0,19 0 0 0 0,-26 3-164 0 0,-4 0-50 0 0,0 1-1 0 0,0-1 0 0 0,1 1 0 0 0,-1-1 1 0 0,0 0-1 0 0,0 1 0 0 0,1-1 0 0 0,-1 0 0 0 0,0 1 1 0 0,1-1-1 0 0,-1 1 0 0 0,0-1 0 0 0,1 0 1 0 0,-1 0-1 0 0,0 1 0 0 0,1-1 0 0 0,-1 0 0 0 0,1 0 1 0 0,-1 1-1 0 0,1-1 0 0 0,-1 0 0 0 0,1 0 1 0 0,-1 0-1 0 0,1 0 0 0 0,-1 0 0 0 0,0 0 0 0 0,1 0 1 0 0,-1 0-1 0 0,1 0 0 0 0,0 0 0 0 0,0 0 1 0 0,0 0-1 0 0,-1 0 1 0 0,1 0-1 0 0,0 0 0 0 0,0 1 1 0 0,0-1-1 0 0,-1 0 0 0 0,1 0 1 0 0,0 0-1 0 0,0 1 1 0 0,-1-1-1 0 0,1 1 0 0 0,0-1 1 0 0,-1 0-1 0 0,1 1 1 0 0,0-1-1 0 0,-1 1 0 0 0,1 0 1 0 0,0-1-1 0 0,-1 1 0 0 0,1-1 1 0 0,-1 1-1 0 0,1 0 1 0 0,-1-1-1 0 0,0 1 0 0 0,1 1 1 0 0,-1 3-11 0 0,0 0 0 0 0,0 0 0 0 0,0 1 0 0 0,-1-1 0 0 0,0 0 1 0 0,0 0-1 0 0,0 0 0 0 0,-1 0 0 0 0,0 0 0 0 0,0 0 0 0 0,0 0 1 0 0,0-1-1 0 0,-1 1 0 0 0,0-1 0 0 0,1 0 0 0 0,-2 1 0 0 0,1-1 0 0 0,0-1 1 0 0,-6 6-1 0 0,-15 14 277 0 0,-49 39 0 0 0,40-36 1299 0 0,32-24-348 0 0,6 3-936 0 0,7 5-110 0 0,0 0-1 0 0,1-1 1 0 0,0 0 0 0 0,1-1 0 0 0,0-1 0 0 0,16 6-1 0 0,101 34 446 0 0,1 0-487 0 0,-109-37-387 0 0,-1 1 1 0 0,0 1-1 0 0,29 22 0 0 0,-41-27-433 0 0,-1 1-1 0 0,0 0 1 0 0,-1 1 0 0 0,0 0-1 0 0,0 0 1 0 0,-1 1 0 0 0,0-1-1 0 0,-1 2 1 0 0,7 13 0 0 0,-10-18-233 0 0,0-1 1 0 0,1 1-1 0 0,-1-1 1 0 0,1 0 0 0 0,0 0-1 0 0,0 0 1 0 0,1-1-1 0 0,-1 0 1 0 0,1 0 0 0 0,0 0-1 0 0,0 0 1 0 0,1 0 0 0 0,-1-1-1 0 0,1 0 1 0 0,-1-1-1 0 0,1 1 1 0 0,11 3 0 0 0,3-1-928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2.875"/>
    </inkml:context>
    <inkml:brush xml:id="br0">
      <inkml:brushProperty name="width" value="0.05" units="cm"/>
      <inkml:brushProperty name="height" value="0.05" units="cm"/>
    </inkml:brush>
  </inkml:definitions>
  <inkml:trace contextRef="#ctx0" brushRef="#br0">89 0 2280 0 0,'0'0'1010'0'0,"-24"7"2846"0"0,-7 3-2244 0 0,-2 0 17326 0 0,49-10-18842 0 0,0 1 0 0 0,-1 1 1 0 0,1 1-1 0 0,0 0 0 0 0,-1 1 1 0 0,29 11-1 0 0,233 98 156 0 0,-259-104-508 0 0,0 1 0 0 0,0 0 0 0 0,-1 1 0 0 0,0 1 0 0 0,-1 1 0 0 0,24 23 0 0 0,-35-30 218 0 0,-1 0 0 0 0,0 0 1 0 0,-1 1-1 0 0,1-1 0 0 0,-1 1 0 0 0,0 0 1 0 0,-1-1-1 0 0,0 1 0 0 0,0 1 0 0 0,0-1 1 0 0,-1 0-1 0 0,0 0 0 0 0,0 1 0 0 0,-1-1 1 0 0,0 0-1 0 0,0 1 0 0 0,-3 10 0 0 0,-1 14-85 0 0,-2 0-1 0 0,-15 48 0 0 0,-3-2-2 0 0,-4 0-1 0 0,-4-2 1 0 0,-3-2 0 0 0,-3 0-1 0 0,-89 127 1 0 0,122-195-6 0 0,1 0 0 0 0,0 0 1 0 0,0 0-1 0 0,0 0 0 0 0,1 0 0 0 0,0 1 1 0 0,-3 10-1 0 0,2-11-360 0 0,-6 13-167 0 0,9-19 471 0 0,1 0 1 0 0,0 1-1 0 0,0-1 1 0 0,0 0-1 0 0,0 1 1 0 0,0-1-1 0 0,0 1 1 0 0,1-1-1 0 0,-1 0 1 0 0,0 1-1 0 0,0-1 0 0 0,0 0 1 0 0,0 1-1 0 0,0-1 1 0 0,0 0-1 0 0,1 1 1 0 0,-1-1-1 0 0,0 0 1 0 0,0 1-1 0 0,0-1 1 0 0,1 0-1 0 0,-1 0 1 0 0,0 1-1 0 0,0-1 1 0 0,1 0-1 0 0,-1 0 1 0 0,0 1-1 0 0,1-1 1 0 0,-1 0-1 0 0,0 0 1 0 0,1 0-1 0 0,-1 0 1 0 0,18 7-2641 0 0,-14-5-78 0 0,31-57-5772 0 0,-25 34 6878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2T13:06:26.656"/>
    </inkml:context>
    <inkml:brush xml:id="br0">
      <inkml:brushProperty name="width" value="0.05" units="cm"/>
      <inkml:brushProperty name="height" value="0.05" units="cm"/>
    </inkml:brush>
  </inkml:definitions>
  <inkml:trace contextRef="#ctx0" brushRef="#br0">0 42 3316 0 0,'5'-17'4097'0'0,"-1"4"-2745"0"0,5 1-2860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3.354"/>
    </inkml:context>
    <inkml:brush xml:id="br0">
      <inkml:brushProperty name="width" value="0.05" units="cm"/>
      <inkml:brushProperty name="height" value="0.05" units="cm"/>
    </inkml:brush>
  </inkml:definitions>
  <inkml:trace contextRef="#ctx0" brushRef="#br0">1 1 4044 0 0,'0'0'5522'0'0,"0"8"-4458"0"0,1 247 5872 0 0,-2 6-6640 0 0,2-253-455 0 0,0 0 0 0 0,1 0 0 0 0,-1 0 0 0 0,2 0 0 0 0,3 11 0 0 0,12 7-2546 0 0,-17-25 2196 0 0,1 0-1 0 0,-1 0 0 0 0,1 0 1 0 0,-1 0-1 0 0,1 0 1 0 0,-1 0-1 0 0,1 0 1 0 0,-1-1-1 0 0,1 1 0 0 0,0-1 1 0 0,-1 1-1 0 0,1-1 1 0 0,0 0-1 0 0,-1 0 0 0 0,3 1 1 0 0,-1-2 245 0 0,0 0 0 0 0,-1 0 0 0 0,1 0-1 0 0,-1 0 1 0 0,1 0 0 0 0,-1 0 0 0 0,1-1 0 0 0,-1 1 0 0 0,1-1 0 0 0,-1 1 0 0 0,0-1 0 0 0,3-4 0 0 0,1 2-289 0 0,14-14-1235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3.708"/>
    </inkml:context>
    <inkml:brush xml:id="br0">
      <inkml:brushProperty name="width" value="0.05" units="cm"/>
      <inkml:brushProperty name="height" value="0.05" units="cm"/>
    </inkml:brush>
  </inkml:definitions>
  <inkml:trace contextRef="#ctx0" brushRef="#br0">822 63 1892 0 0,'0'-2'188'0'0,"0"0"1"0"0,0 1-1 0 0,0-1 0 0 0,0 0 1 0 0,0 1-1 0 0,-1-1 0 0 0,1 1 1 0 0,-1-1-1 0 0,1 0 0 0 0,-1 1 1 0 0,0-1-1 0 0,0 1 0 0 0,-1-2 0 0 0,-31-6 1203 0 0,0 1-1 0 0,0 2 0 0 0,0 2 0 0 0,-60-1 0 0 0,15 0-253 0 0,46 4-1036 0 0,0 1 0 0 0,0 1 0 0 0,1 2 0 0 0,-1 1 0 0 0,-52 15 0 0 0,39-6-1563 0 0,-64 28 1 0 0,90-32-460 0 0,0 1-1 0 0,0 0 1 0 0,-28 23 0 0 0,36-23 299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4.040"/>
    </inkml:context>
    <inkml:brush xml:id="br0">
      <inkml:brushProperty name="width" value="0.05" units="cm"/>
      <inkml:brushProperty name="height" value="0.05" units="cm"/>
    </inkml:brush>
  </inkml:definitions>
  <inkml:trace contextRef="#ctx0" brushRef="#br0">434 1 3940 0 0,'34'1'1874'0'0,"-22"0"5827"0"0,-185 45-5970 0 0,-108 27-3744 0 0,267-68 1743 0 0,3-1-2824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4.610"/>
    </inkml:context>
    <inkml:brush xml:id="br0">
      <inkml:brushProperty name="width" value="0.05" units="cm"/>
      <inkml:brushProperty name="height" value="0.05" units="cm"/>
    </inkml:brush>
  </inkml:definitions>
  <inkml:trace contextRef="#ctx0" brushRef="#br0">115 115 3560 0 0,'0'0'6275'0'0,"-3"-16"-4178"0"0,4 9 2635 0 0,39-41 972 0 0,-34 44-5509 0 0,0-1 0 0 0,0 1 0 0 0,0 0 0 0 0,0 0 0 0 0,1 1 0 0 0,-1 0 0 0 0,1 0 0 0 0,0 0 0 0 0,0 1 0 0 0,15-3 0 0 0,-21 5-198 0 0,1-1 1 0 0,0 0-1 0 0,0 1 0 0 0,-1 0 1 0 0,1-1-1 0 0,0 1 0 0 0,0 0 1 0 0,0 0-1 0 0,0 0 0 0 0,-1 0 1 0 0,1 0-1 0 0,0 1 0 0 0,0-1 1 0 0,0 0-1 0 0,-1 1 0 0 0,1 0 1 0 0,0-1-1 0 0,0 1 0 0 0,-1 0 1 0 0,1 0-1 0 0,-1 0 0 0 0,1 0 1 0 0,-1 0-1 0 0,1 0 0 0 0,-1 0 1 0 0,1 0-1 0 0,-1 1 0 0 0,0-1 1 0 0,0 0-1 0 0,0 1 0 0 0,0-1 1 0 0,0 1-1 0 0,0 0 0 0 0,0-1 1 0 0,0 1-1 0 0,-1 0 1 0 0,1 0-1 0 0,0-1 0 0 0,-1 1 1 0 0,0 0-1 0 0,1 0 0 0 0,-1 0 1 0 0,0-1-1 0 0,0 1 0 0 0,0 0 1 0 0,0 0-1 0 0,0 0 0 0 0,-1 3 1 0 0,-1 7-10 0 0,0 0 1 0 0,0 0 0 0 0,-1 0 0 0 0,-1-1 0 0 0,-9 22 0 0 0,0-10-49 0 0,-2 0 0 0 0,-1-1-1 0 0,0-1 1 0 0,-2-1-1 0 0,0 0 1 0 0,-1-1 0 0 0,-40 30-1 0 0,-35 36 1638 0 0,93-83-264 0 0,2-2-1304 0 0,-1 0 1 0 0,1 0-1 0 0,0 0 0 0 0,-1 0 1 0 0,1 0-1 0 0,0 0 0 0 0,0 0 1 0 0,-1 0-1 0 0,1 0 0 0 0,0 1 1 0 0,-1-1-1 0 0,1 0 0 0 0,0 1 1 0 0,-1-1-1 0 0,1 0 0 0 0,-1 1 1 0 0,1-1-1 0 0,0 1 0 0 0,-1-1 1 0 0,1 1-1 0 0,-1-1 0 0 0,1 1 1 0 0,-1-1-1 0 0,0 1 0 0 0,1 0 1 0 0,0 0-1 0 0,-1 0 1 0 0,1 0 0 0 0,0 0 0 0 0,-1 0 1 0 0,1 0-1 0 0,0 0 0 0 0,0 0 0 0 0,0-1 0 0 0,0 1 0 0 0,0 0 0 0 0,0 0 0 0 0,0-1 1 0 0,0 1-1 0 0,0-1 0 0 0,0 1 0 0 0,0-1 0 0 0,0 1 0 0 0,0-1 0 0 0,0 0 0 0 0,0 1 0 0 0,1-1 1 0 0,-1 0-1 0 0,1 0 0 0 0,175 7 556 0 0,-11-1-1099 0 0,-142-4-140 0 0,0 1-1 0 0,0 2 1 0 0,-1 0 0 0 0,40 15 0 0 0,-54-16-70 0 0,0 1 0 0 0,-1-1-1 0 0,1 2 1 0 0,-1-1 0 0 0,0 1 0 0 0,0 0 0 0 0,-1 1 0 0 0,9 8 0 0 0,23 38-10253 0 0,-21-32 7213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5.243"/>
    </inkml:context>
    <inkml:brush xml:id="br0">
      <inkml:brushProperty name="width" value="0.05" units="cm"/>
      <inkml:brushProperty name="height" value="0.05" units="cm"/>
    </inkml:brush>
  </inkml:definitions>
  <inkml:trace contextRef="#ctx0" brushRef="#br0">43 73 3888 0 0,'16'-36'3927'0'0,"-13"27"-2200"0"0,-3 7-1550 0 0,0 0 0 0 0,0 1 0 0 0,0-1 0 0 0,1 1 1 0 0,-1-1-1 0 0,1 0 0 0 0,-1 1 0 0 0,1-1 0 0 0,0 1 0 0 0,-1-1 0 0 0,1 1 0 0 0,0 0 0 0 0,0-1 0 0 0,0 1 0 0 0,0 0 0 0 0,2-3 0 0 0,-8 24 5968 0 0,-4 56-4099 0 0,-2 11-1113 0 0,-13 127 538 0 0,3-12-3051 0 0,19-192 1129 0 0,1 0 1 0 0,0 1 0 0 0,1-1-1 0 0,2 18 1 0 0,9 14-8247 0 0,-3-42 3114 0 0,-6 0 5270 0 0,1-1 1 0 0,-1 1 0 0 0,1-1-1 0 0,-1 0 1 0 0,0 0-1 0 0,0 0 1 0 0,5-3 0 0 0,-1 0-240 0 0,13-8-1024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5.581"/>
    </inkml:context>
    <inkml:brush xml:id="br0">
      <inkml:brushProperty name="width" value="0.05" units="cm"/>
      <inkml:brushProperty name="height" value="0.05" units="cm"/>
    </inkml:brush>
  </inkml:definitions>
  <inkml:trace contextRef="#ctx0" brushRef="#br0">662 51 3888 0 0,'0'0'1493'0'0,"-18"-18"3771"0"0,-5 10-4338 0 0,0 2 0 0 0,-1 0 0 0 0,1 1 1 0 0,-1 2-1 0 0,0 0 0 0 0,0 2 0 0 0,-42 2 0 0 0,14 4-1140 0 0,0 1 0 0 0,-79 21 0 0 0,115-22-776 0 0,0 0 0 0 0,1 1 0 0 0,-1 1 0 0 0,-20 12 0 0 0,30-16 177 0 0,-1 2-1 0 0,1-1 1 0 0,-1 1 0 0 0,1 0-1 0 0,0 0 1 0 0,1 1-1 0 0,0 0 1 0 0,0 0 0 0 0,0 0-1 0 0,0 1 1 0 0,-4 8 0 0 0,2 6-869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6.283"/>
    </inkml:context>
    <inkml:brush xml:id="br0">
      <inkml:brushProperty name="width" value="0.05" units="cm"/>
      <inkml:brushProperty name="height" value="0.05" units="cm"/>
    </inkml:brush>
  </inkml:definitions>
  <inkml:trace contextRef="#ctx0" brushRef="#br0">1 27 2916 0 0,'0'0'22630'0'0,"8"1"-21918"0"0,37-1 321 0 0,0-2 1 0 0,48-9 0 0 0,41-2-189 0 0,-6 15-1422 0 0,248 35-1 0 0,-239-19-1057 0 0,-90-12 516 0 0,-28-2-1107 0 0,1-2 0 0 0,38 0-1 0 0,-54-2 3 0 0,8-12-3709 0 0,-22-22-3122 0 0,-2 7 7375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7.015"/>
    </inkml:context>
    <inkml:brush xml:id="br0">
      <inkml:brushProperty name="width" value="0.05" units="cm"/>
      <inkml:brushProperty name="height" value="0.05" units="cm"/>
    </inkml:brush>
  </inkml:definitions>
  <inkml:trace contextRef="#ctx0" brushRef="#br0">26 153 2548 0 0,'0'0'872'0'0,"-25"-28"15730"0"0,25 29-16482 0 0,1 17 221 0 0,1 1 0 0 0,1-1 0 0 0,0 1 0 0 0,2-1-1 0 0,9 27 1 0 0,47 101 1456 0 0,-20-51-863 0 0,24 43 452 0 0,-65-137-1371 0 0,0-1-1 0 0,0 1 1 0 0,0 0 0 0 0,1 0 0 0 0,-1 0 0 0 0,0-1 0 0 0,1 1 0 0 0,-1 0 0 0 0,0 0-1 0 0,1-1 1 0 0,-1 1 0 0 0,1 0 0 0 0,-1-1 0 0 0,1 1 0 0 0,-1-1 0 0 0,1 1-1 0 0,0 0 1 0 0,-1-1 0 0 0,1 1 0 0 0,0-1 0 0 0,-1 0 0 0 0,1 1 0 0 0,0-1 0 0 0,0 1-1 0 0,-1-1 1 0 0,1 0 0 0 0,0 0 0 0 0,0 0 0 0 0,0 1 0 0 0,0-1 0 0 0,-1 0-1 0 0,1 0 1 0 0,0 0 0 0 0,0 0 0 0 0,0 0 0 0 0,0 0 0 0 0,-1-1 0 0 0,2 1 0 0 0,1-2 4 0 0,-1 0 1 0 0,1 0 0 0 0,-1 0 0 0 0,0 0 0 0 0,0 0-1 0 0,0-1 1 0 0,0 1 0 0 0,0-1 0 0 0,0 1 0 0 0,2-6-1 0 0,35-83 35 0 0,-38 86-38 0 0,122-365-431 0 0,-117 354 88 0 0,1 0-1 0 0,1 0 1 0 0,0 0 0 0 0,17-23 0 0 0,-21 34-17 0 0,-1 0 1 0 0,1 1-1 0 0,0-1 1 0 0,0 1-1 0 0,1 0 1 0 0,-1 0-1 0 0,1 1 1 0 0,0-1-1 0 0,0 1 1 0 0,0 0-1 0 0,1 0 1 0 0,-1 1-1 0 0,1-1 1 0 0,-1 1-1 0 0,1 1 1 0 0,10-3-1 0 0,-9 5-896 0 0,1 0 0 0 0,0 1 0 0 0,-1 0 0 0 0,0 0-1 0 0,1 1 1 0 0,-1 0 0 0 0,0 0 0 0 0,0 0-1 0 0,-1 1 1 0 0,1 0 0 0 0,9 7 0 0 0,2 3-696 0 0,-2 2 118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37.484"/>
    </inkml:context>
    <inkml:brush xml:id="br0">
      <inkml:brushProperty name="width" value="0.05" units="cm"/>
      <inkml:brushProperty name="height" value="0.05" units="cm"/>
    </inkml:brush>
  </inkml:definitions>
  <inkml:trace contextRef="#ctx0" brushRef="#br0">15 92 3396 0 0,'0'0'11541'0'0,"4"-8"-10632"0"0,-2 4-727 0 0,1 0 0 0 0,0-1 0 0 0,0 1 0 0 0,0 0 0 0 0,0 0 0 0 0,0 1-1 0 0,1-1 1 0 0,0 1 0 0 0,0-1 0 0 0,0 1 0 0 0,0 0 0 0 0,0 1 0 0 0,0-1 0 0 0,1 1 0 0 0,0 0 0 0 0,-1 0 0 0 0,1 0 0 0 0,5-1-1 0 0,90-19 1930 0 0,-96 21-2097 0 0,-4 2-14 0 0,1-1 1 0 0,-1 0-1 0 0,0 1 1 0 0,0-1-1 0 0,0 1 1 0 0,0-1-1 0 0,0 0 1 0 0,0 1-1 0 0,1-1 0 0 0,-1 0 1 0 0,0 0-1 0 0,0 1 1 0 0,1-1-1 0 0,-1 0 1 0 0,0 1-1 0 0,0-1 1 0 0,1 0-1 0 0,-1 0 1 0 0,0 1-1 0 0,1-1 1 0 0,-1 0-1 0 0,0 0 1 0 0,1 0-1 0 0,-1 0 1 0 0,0 1-1 0 0,1-1 1 0 0,-1 0-1 0 0,0 0 1 0 0,1 0-1 0 0,-1 0 1 0 0,1 0-1 0 0,-1 0-1 0 0,1 0 0 0 0,-1 0 0 0 0,1 0 0 0 0,-1 1 1 0 0,1-1-1 0 0,-1 0 0 0 0,1 0 0 0 0,-1 0 0 0 0,1 1 0 0 0,-1-1 0 0 0,1 0 0 0 0,-1 1 0 0 0,1-1 0 0 0,-1 0 0 0 0,1 1 0 0 0,-1-1 0 0 0,0 0 0 0 0,1 1 0 0 0,-1-1 0 0 0,0 1 1 0 0,1-1-1 0 0,-1 1 0 0 0,0-1 0 0 0,0 1 0 0 0,0-1 0 0 0,1 1 0 0 0,-1-1 0 0 0,0 1 0 0 0,0-1 0 0 0,0 1 0 0 0,0-1 0 0 0,0 2 0 0 0,0 4-10 0 0,-1-1-1 0 0,0 1 1 0 0,-1-1-1 0 0,1 1 0 0 0,-1-1 1 0 0,0 1-1 0 0,0-1 1 0 0,-1 0-1 0 0,1 0 1 0 0,-1 0-1 0 0,0-1 1 0 0,0 1-1 0 0,-6 6 0 0 0,-63 60 19 0 0,33-34-86 0 0,10-12 46 0 0,-15 19 1894 0 0,43-42-1064 0 0,1 0-754 0 0,0 0 0 0 0,1-1 1 0 0,-1 1-1 0 0,1 0 0 0 0,-1-1 0 0 0,1 1 0 0 0,0-1 0 0 0,0 1 0 0 0,-1 0 0 0 0,1-1 0 0 0,0 1 1 0 0,0-1-1 0 0,1 0 0 0 0,-1 1 0 0 0,0-1 0 0 0,0 0 0 0 0,1 0 0 0 0,-1 0 0 0 0,1 0 1 0 0,-1 0-1 0 0,1 0 0 0 0,-1 0 0 0 0,1 0 0 0 0,2 0 0 0 0,49 18 568 0 0,-39-15-526 0 0,58 15-366 0 0,92 13-1 0 0,27 6-5331 0 0,-173-33 1572 0 0,1-1-1 0 0,-1-1 1 0 0,31 2-1 0 0,-29-5 2208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10T01:16:40.004"/>
    </inkml:context>
    <inkml:brush xml:id="br0">
      <inkml:brushProperty name="width" value="0.05" units="cm"/>
      <inkml:brushProperty name="height" value="0.05" units="cm"/>
    </inkml:brush>
  </inkml:definitions>
  <inkml:trace contextRef="#ctx0" brushRef="#br0">20 17 2088 0 0,'0'0'3586'0'0,"-19"-16"10313"0"0,34 42-13849 0 0,47 50 1027 0 0,79 77-1 0 0,-104-116-914 0 0,-1 4 98 0 0,-26-28-98 0 0,2-1-1 0 0,-1 1 1 0 0,1-2 0 0 0,1 0-1 0 0,21 15 1 0 0,-32-25-99 0 0,0 0 1 0 0,1-1-1 0 0,-1 1 0 0 0,1 0 0 0 0,-1-1 1 0 0,1 1-1 0 0,-1-1 0 0 0,1 0 1 0 0,-1 0-1 0 0,1 0 0 0 0,0 0 0 0 0,-1 0 1 0 0,1 0-1 0 0,-1-1 0 0 0,1 1 0 0 0,-1-1 1 0 0,1 0-1 0 0,-1 0 0 0 0,0 0 1 0 0,1 0-1 0 0,-1 0 0 0 0,0 0 0 0 0,0-1 1 0 0,0 1-1 0 0,1-1 0 0 0,-2 1 0 0 0,1-1 1 0 0,0 0-1 0 0,3-4 0 0 0,5-6-3 0 0,0 0 0 0 0,-1 0 0 0 0,12-23 0 0 0,-20 33-33 0 0,30-43-284 0 0,1 1 0 0 0,3 2 0 0 0,53-51 0 0 0,-75 79 108 0 0,-11 13 147 0 0,6-9-501 0 0,1 1 1 0 0,1 0 0 0 0,0 0-1 0 0,18-11 1 0 0,-23 17-203 0 0,0 1 1 0 0,1 0 0 0 0,-1 0 0 0 0,0 0 0 0 0,1 1-1 0 0,-1 0 1 0 0,1 0 0 0 0,-1 0 0 0 0,1 1-1 0 0,-1 0 1 0 0,1 0 0 0 0,-1 0 0 0 0,1 1 0 0 0,7 1-1 0 0,48 10-8015 0 0,-56-11 7006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wrap="square" lIns="94229" tIns="47114" rIns="94229" bIns="47114"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4022725" y="0"/>
            <a:ext cx="3078163" cy="469900"/>
          </a:xfrm>
          <a:prstGeom prst="rect">
            <a:avLst/>
          </a:prstGeom>
        </p:spPr>
        <p:txBody>
          <a:bodyPr vert="horz" wrap="square" lIns="94229" tIns="47114" rIns="94229" bIns="47114" numCol="1" anchor="t" anchorCtr="0" compatLnSpc="1">
            <a:prstTxWarp prst="textNoShape">
              <a:avLst/>
            </a:prstTxWarp>
          </a:bodyPr>
          <a:lstStyle>
            <a:lvl1pPr algn="r">
              <a:defRPr sz="1200"/>
            </a:lvl1pPr>
          </a:lstStyle>
          <a:p>
            <a:pPr>
              <a:defRPr/>
            </a:pPr>
            <a:fld id="{24C5774C-03E1-499A-B4E4-895282C04360}" type="datetimeFigureOut">
              <a:rPr lang="en-US"/>
              <a:pPr>
                <a:defRPr/>
              </a:pPr>
              <a:t>3/18/2024</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pPr lvl="0"/>
            <a:endParaRPr lang="en-US" noProof="0"/>
          </a:p>
        </p:txBody>
      </p:sp>
      <p:sp>
        <p:nvSpPr>
          <p:cNvPr id="5" name="Notes Placeholder 4"/>
          <p:cNvSpPr>
            <a:spLocks noGrp="1"/>
          </p:cNvSpPr>
          <p:nvPr>
            <p:ph type="body" sz="quarter" idx="3"/>
          </p:nvPr>
        </p:nvSpPr>
        <p:spPr>
          <a:xfrm>
            <a:off x="709613" y="4459288"/>
            <a:ext cx="5683250" cy="4224337"/>
          </a:xfrm>
          <a:prstGeom prst="rect">
            <a:avLst/>
          </a:prstGeom>
        </p:spPr>
        <p:txBody>
          <a:bodyPr vert="horz" lIns="94229" tIns="47114" rIns="94229" bIns="4711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916988"/>
            <a:ext cx="3078163" cy="469900"/>
          </a:xfrm>
          <a:prstGeom prst="rect">
            <a:avLst/>
          </a:prstGeom>
        </p:spPr>
        <p:txBody>
          <a:bodyPr vert="horz" wrap="square" lIns="94229" tIns="47114" rIns="94229" bIns="47114"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4022725" y="8916988"/>
            <a:ext cx="3078163" cy="469900"/>
          </a:xfrm>
          <a:prstGeom prst="rect">
            <a:avLst/>
          </a:prstGeom>
        </p:spPr>
        <p:txBody>
          <a:bodyPr vert="horz" wrap="square" lIns="94229" tIns="47114" rIns="94229" bIns="47114" numCol="1" anchor="b" anchorCtr="0" compatLnSpc="1">
            <a:prstTxWarp prst="textNoShape">
              <a:avLst/>
            </a:prstTxWarp>
          </a:bodyPr>
          <a:lstStyle>
            <a:lvl1pPr algn="r">
              <a:defRPr sz="1200"/>
            </a:lvl1pPr>
          </a:lstStyle>
          <a:p>
            <a:pPr>
              <a:defRPr/>
            </a:pPr>
            <a:fld id="{169181FC-D85A-4591-8BD1-5E6A6B17461A}" type="slidenum">
              <a:rPr lang="en-US"/>
              <a:pPr>
                <a:defRPr/>
              </a:pPr>
              <a:t>‹#›</a:t>
            </a:fld>
            <a:endParaRPr lang="en-US"/>
          </a:p>
        </p:txBody>
      </p:sp>
    </p:spTree>
    <p:extLst>
      <p:ext uri="{BB962C8B-B14F-4D97-AF65-F5344CB8AC3E}">
        <p14:creationId xmlns:p14="http://schemas.microsoft.com/office/powerpoint/2010/main" val="35706096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423863" y="704850"/>
            <a:ext cx="6254750" cy="3519488"/>
          </a:xfrm>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A6B52744-79F7-491C-8CE7-8A7463208C0F}" type="slidenum">
              <a:rPr lang="en-US" altLang="en-US" sz="1200"/>
              <a:pPr eaLnBrk="1" hangingPunct="1"/>
              <a:t>6</a:t>
            </a:fld>
            <a:endParaRPr lang="en-US" altLang="en-US" sz="1200"/>
          </a:p>
        </p:txBody>
      </p:sp>
    </p:spTree>
    <p:extLst>
      <p:ext uri="{BB962C8B-B14F-4D97-AF65-F5344CB8AC3E}">
        <p14:creationId xmlns:p14="http://schemas.microsoft.com/office/powerpoint/2010/main" val="5196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04D49BEA-9FFE-4006-A5A2-9C84A606C9AC}" type="slidenum">
              <a:rPr lang="en-US" altLang="en-US" sz="1200"/>
              <a:pPr eaLnBrk="1" hangingPunct="1"/>
              <a:t>15</a:t>
            </a:fld>
            <a:endParaRPr lang="en-US" altLang="en-US" sz="1200"/>
          </a:p>
        </p:txBody>
      </p:sp>
    </p:spTree>
    <p:extLst>
      <p:ext uri="{BB962C8B-B14F-4D97-AF65-F5344CB8AC3E}">
        <p14:creationId xmlns:p14="http://schemas.microsoft.com/office/powerpoint/2010/main" val="3905753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BE0CC707-B346-41B7-AFDB-248B97F68447}" type="slidenum">
              <a:rPr lang="en-US" altLang="en-US" sz="1200"/>
              <a:pPr eaLnBrk="1" hangingPunct="1"/>
              <a:t>20</a:t>
            </a:fld>
            <a:endParaRPr lang="en-US" altLang="en-US" sz="1200"/>
          </a:p>
        </p:txBody>
      </p:sp>
    </p:spTree>
    <p:extLst>
      <p:ext uri="{BB962C8B-B14F-4D97-AF65-F5344CB8AC3E}">
        <p14:creationId xmlns:p14="http://schemas.microsoft.com/office/powerpoint/2010/main" val="2944457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7C4E7033-C422-4040-A8BC-85DCA96035BB}" type="slidenum">
              <a:rPr lang="en-US" altLang="en-US" sz="1200"/>
              <a:pPr eaLnBrk="1" hangingPunct="1"/>
              <a:t>21</a:t>
            </a:fld>
            <a:endParaRPr lang="en-US" altLang="en-US" sz="1200"/>
          </a:p>
        </p:txBody>
      </p:sp>
    </p:spTree>
    <p:extLst>
      <p:ext uri="{BB962C8B-B14F-4D97-AF65-F5344CB8AC3E}">
        <p14:creationId xmlns:p14="http://schemas.microsoft.com/office/powerpoint/2010/main" val="248162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spcBef>
                <a:spcPct val="0"/>
              </a:spcBef>
            </a:pPr>
            <a:fld id="{F4C21BD4-DF6C-4C06-A74D-365002E268E9}" type="slidenum">
              <a:rPr lang="en-US" altLang="en-US" sz="1200">
                <a:latin typeface="Calibri" pitchFamily="34" charset="0"/>
              </a:rPr>
              <a:pPr eaLnBrk="1" hangingPunct="1">
                <a:spcBef>
                  <a:spcPct val="0"/>
                </a:spcBef>
              </a:pPr>
              <a:t>22</a:t>
            </a:fld>
            <a:endParaRPr lang="en-US" altLang="en-US" sz="1200">
              <a:latin typeface="Calibri" pitchFamily="34" charset="0"/>
            </a:endParaRPr>
          </a:p>
        </p:txBody>
      </p:sp>
    </p:spTree>
    <p:extLst>
      <p:ext uri="{BB962C8B-B14F-4D97-AF65-F5344CB8AC3E}">
        <p14:creationId xmlns:p14="http://schemas.microsoft.com/office/powerpoint/2010/main" val="243100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8E8E40B6-9658-4931-B902-7EC34E491F4B}" type="slidenum">
              <a:rPr lang="en-US" altLang="en-US" sz="1200"/>
              <a:pPr eaLnBrk="1" hangingPunct="1"/>
              <a:t>23</a:t>
            </a:fld>
            <a:endParaRPr lang="en-US" altLang="en-US" sz="1200"/>
          </a:p>
        </p:txBody>
      </p:sp>
    </p:spTree>
    <p:extLst>
      <p:ext uri="{BB962C8B-B14F-4D97-AF65-F5344CB8AC3E}">
        <p14:creationId xmlns:p14="http://schemas.microsoft.com/office/powerpoint/2010/main" val="271134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CACE9D5D-3AA7-4571-AC42-B95185132F9A}" type="slidenum">
              <a:rPr lang="en-US" altLang="en-US" sz="1200"/>
              <a:pPr eaLnBrk="1" hangingPunct="1"/>
              <a:t>24</a:t>
            </a:fld>
            <a:endParaRPr lang="en-US" altLang="en-US" sz="1200"/>
          </a:p>
        </p:txBody>
      </p:sp>
    </p:spTree>
    <p:extLst>
      <p:ext uri="{BB962C8B-B14F-4D97-AF65-F5344CB8AC3E}">
        <p14:creationId xmlns:p14="http://schemas.microsoft.com/office/powerpoint/2010/main" val="4195573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8C345818-E2E1-4A15-9B49-ACF6CB503640}" type="slidenum">
              <a:rPr lang="en-US" altLang="en-US" sz="1200"/>
              <a:pPr eaLnBrk="1" hangingPunct="1"/>
              <a:t>25</a:t>
            </a:fld>
            <a:endParaRPr lang="en-US" altLang="en-US" sz="1200"/>
          </a:p>
        </p:txBody>
      </p:sp>
    </p:spTree>
    <p:extLst>
      <p:ext uri="{BB962C8B-B14F-4D97-AF65-F5344CB8AC3E}">
        <p14:creationId xmlns:p14="http://schemas.microsoft.com/office/powerpoint/2010/main" val="68985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81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4D6D84B7-AB00-4FF8-8A19-2DE23C1FCEF1}" type="slidenum">
              <a:rPr lang="en-US" altLang="en-US" sz="1200"/>
              <a:pPr eaLnBrk="1" hangingPunct="1"/>
              <a:t>27</a:t>
            </a:fld>
            <a:endParaRPr lang="en-US" altLang="en-US" sz="1200"/>
          </a:p>
        </p:txBody>
      </p:sp>
    </p:spTree>
    <p:extLst>
      <p:ext uri="{BB962C8B-B14F-4D97-AF65-F5344CB8AC3E}">
        <p14:creationId xmlns:p14="http://schemas.microsoft.com/office/powerpoint/2010/main" val="2672210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F44454EF-C22C-4EBD-BB52-275DB2AC1B89}" type="slidenum">
              <a:rPr lang="en-US" altLang="en-US" sz="1200"/>
              <a:pPr eaLnBrk="1" hangingPunct="1"/>
              <a:t>29</a:t>
            </a:fld>
            <a:endParaRPr lang="en-US" altLang="en-US" sz="1200"/>
          </a:p>
        </p:txBody>
      </p:sp>
    </p:spTree>
    <p:extLst>
      <p:ext uri="{BB962C8B-B14F-4D97-AF65-F5344CB8AC3E}">
        <p14:creationId xmlns:p14="http://schemas.microsoft.com/office/powerpoint/2010/main" val="2186814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91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45491AC6-D3A8-4DFA-AC3F-DF0E5856E899}" type="slidenum">
              <a:rPr lang="en-US" altLang="en-US" sz="1200"/>
              <a:pPr eaLnBrk="1" hangingPunct="1"/>
              <a:t>33</a:t>
            </a:fld>
            <a:endParaRPr lang="en-US" altLang="en-US" sz="1200"/>
          </a:p>
        </p:txBody>
      </p:sp>
    </p:spTree>
    <p:extLst>
      <p:ext uri="{BB962C8B-B14F-4D97-AF65-F5344CB8AC3E}">
        <p14:creationId xmlns:p14="http://schemas.microsoft.com/office/powerpoint/2010/main" val="240648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23863" y="704850"/>
            <a:ext cx="6254750" cy="3519488"/>
          </a:xfrm>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A729A5F0-CFBB-4180-AEEC-821E55A3A1A4}" type="slidenum">
              <a:rPr lang="en-US" altLang="en-US" sz="1200"/>
              <a:pPr eaLnBrk="1" hangingPunct="1"/>
              <a:t>7</a:t>
            </a:fld>
            <a:endParaRPr lang="en-US" altLang="en-US" sz="1200"/>
          </a:p>
        </p:txBody>
      </p:sp>
    </p:spTree>
    <p:extLst>
      <p:ext uri="{BB962C8B-B14F-4D97-AF65-F5344CB8AC3E}">
        <p14:creationId xmlns:p14="http://schemas.microsoft.com/office/powerpoint/2010/main" val="1888728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30F83708-793D-4E1C-87E6-A021FA69986B}" type="slidenum">
              <a:rPr lang="en-US" altLang="en-US" sz="1200"/>
              <a:pPr eaLnBrk="1" hangingPunct="1"/>
              <a:t>34</a:t>
            </a:fld>
            <a:endParaRPr lang="en-US" alt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89766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200CC7A0-4C0D-4008-A30A-6846CC2C4898}" type="slidenum">
              <a:rPr lang="en-US" altLang="en-US" sz="1200"/>
              <a:pPr eaLnBrk="1" hangingPunct="1"/>
              <a:t>35</a:t>
            </a:fld>
            <a:endParaRPr lang="en-US" alt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69750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53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B5E97642-962C-42B7-85C7-82ED754DCF11}" type="slidenum">
              <a:rPr lang="en-US" altLang="en-US" sz="1200"/>
              <a:pPr eaLnBrk="1" hangingPunct="1"/>
              <a:t>36</a:t>
            </a:fld>
            <a:endParaRPr lang="en-US" altLang="en-US" sz="1200"/>
          </a:p>
        </p:txBody>
      </p:sp>
    </p:spTree>
    <p:extLst>
      <p:ext uri="{BB962C8B-B14F-4D97-AF65-F5344CB8AC3E}">
        <p14:creationId xmlns:p14="http://schemas.microsoft.com/office/powerpoint/2010/main" val="2310811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890A5E56-9711-416D-A904-5A8B92C1F476}" type="slidenum">
              <a:rPr lang="en-US" altLang="en-US" sz="1200"/>
              <a:pPr eaLnBrk="1" hangingPunct="1"/>
              <a:t>39</a:t>
            </a:fld>
            <a:endParaRPr lang="en-US" altLang="en-US" sz="1200"/>
          </a:p>
        </p:txBody>
      </p:sp>
    </p:spTree>
    <p:extLst>
      <p:ext uri="{BB962C8B-B14F-4D97-AF65-F5344CB8AC3E}">
        <p14:creationId xmlns:p14="http://schemas.microsoft.com/office/powerpoint/2010/main" val="1930002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F0F207DF-5998-4EFC-A89E-0F1051BA50A9}" type="slidenum">
              <a:rPr lang="en-US" altLang="en-US" sz="1200"/>
              <a:pPr eaLnBrk="1" hangingPunct="1"/>
              <a:t>40</a:t>
            </a:fld>
            <a:endParaRPr lang="en-US" altLang="en-US" sz="1200"/>
          </a:p>
        </p:txBody>
      </p:sp>
    </p:spTree>
    <p:extLst>
      <p:ext uri="{BB962C8B-B14F-4D97-AF65-F5344CB8AC3E}">
        <p14:creationId xmlns:p14="http://schemas.microsoft.com/office/powerpoint/2010/main" val="366419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83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E13F4E64-D6A6-4D8C-A8B7-A02DBD74FFCD}" type="slidenum">
              <a:rPr lang="en-US" altLang="en-US" sz="1200"/>
              <a:pPr eaLnBrk="1" hangingPunct="1"/>
              <a:t>41</a:t>
            </a:fld>
            <a:endParaRPr lang="en-US" altLang="en-US" sz="1200"/>
          </a:p>
        </p:txBody>
      </p:sp>
    </p:spTree>
    <p:extLst>
      <p:ext uri="{BB962C8B-B14F-4D97-AF65-F5344CB8AC3E}">
        <p14:creationId xmlns:p14="http://schemas.microsoft.com/office/powerpoint/2010/main" val="169350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24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71A79BDD-2132-43B7-A613-C0C47E8E0554}" type="slidenum">
              <a:rPr lang="en-US" altLang="en-US" sz="1200"/>
              <a:pPr eaLnBrk="1" hangingPunct="1"/>
              <a:t>42</a:t>
            </a:fld>
            <a:endParaRPr lang="en-US" altLang="en-US" sz="1200"/>
          </a:p>
        </p:txBody>
      </p:sp>
    </p:spTree>
    <p:extLst>
      <p:ext uri="{BB962C8B-B14F-4D97-AF65-F5344CB8AC3E}">
        <p14:creationId xmlns:p14="http://schemas.microsoft.com/office/powerpoint/2010/main" val="209241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34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27D058A8-211F-4345-972E-56A44F2A9C77}" type="slidenum">
              <a:rPr lang="en-US" altLang="en-US" sz="1200"/>
              <a:pPr eaLnBrk="1" hangingPunct="1"/>
              <a:t>44</a:t>
            </a:fld>
            <a:endParaRPr lang="en-US" altLang="en-US" sz="1200"/>
          </a:p>
        </p:txBody>
      </p:sp>
    </p:spTree>
    <p:extLst>
      <p:ext uri="{BB962C8B-B14F-4D97-AF65-F5344CB8AC3E}">
        <p14:creationId xmlns:p14="http://schemas.microsoft.com/office/powerpoint/2010/main" val="2956172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44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29CE9237-6A83-4A0E-B635-ACEE07171304}" type="slidenum">
              <a:rPr lang="en-US" altLang="en-US" sz="1200"/>
              <a:pPr eaLnBrk="1" hangingPunct="1"/>
              <a:t>45</a:t>
            </a:fld>
            <a:endParaRPr lang="en-US" altLang="en-US" sz="1200"/>
          </a:p>
        </p:txBody>
      </p:sp>
    </p:spTree>
    <p:extLst>
      <p:ext uri="{BB962C8B-B14F-4D97-AF65-F5344CB8AC3E}">
        <p14:creationId xmlns:p14="http://schemas.microsoft.com/office/powerpoint/2010/main" val="1469952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54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D4B61D63-E376-4520-BA29-1769E1404061}" type="slidenum">
              <a:rPr lang="en-US" altLang="en-US" sz="1200"/>
              <a:pPr eaLnBrk="1" hangingPunct="1"/>
              <a:t>46</a:t>
            </a:fld>
            <a:endParaRPr lang="en-US" altLang="en-US" sz="1200"/>
          </a:p>
        </p:txBody>
      </p:sp>
    </p:spTree>
    <p:extLst>
      <p:ext uri="{BB962C8B-B14F-4D97-AF65-F5344CB8AC3E}">
        <p14:creationId xmlns:p14="http://schemas.microsoft.com/office/powerpoint/2010/main" val="356315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423863" y="704850"/>
            <a:ext cx="6254750" cy="3519488"/>
          </a:xfrm>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C109BE1E-8F3D-4843-93D1-EF49941999F6}" type="slidenum">
              <a:rPr lang="en-US" altLang="en-US" sz="1200"/>
              <a:pPr eaLnBrk="1" hangingPunct="1"/>
              <a:t>8</a:t>
            </a:fld>
            <a:endParaRPr lang="en-US" altLang="en-US" sz="1200"/>
          </a:p>
        </p:txBody>
      </p:sp>
    </p:spTree>
    <p:extLst>
      <p:ext uri="{BB962C8B-B14F-4D97-AF65-F5344CB8AC3E}">
        <p14:creationId xmlns:p14="http://schemas.microsoft.com/office/powerpoint/2010/main" val="1233220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65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B95A75F5-AA53-496B-981D-5127ADC5BD05}" type="slidenum">
              <a:rPr lang="en-US" altLang="en-US" sz="1200"/>
              <a:pPr eaLnBrk="1" hangingPunct="1"/>
              <a:t>47</a:t>
            </a:fld>
            <a:endParaRPr lang="en-US" altLang="en-US" sz="1200"/>
          </a:p>
        </p:txBody>
      </p:sp>
    </p:spTree>
    <p:extLst>
      <p:ext uri="{BB962C8B-B14F-4D97-AF65-F5344CB8AC3E}">
        <p14:creationId xmlns:p14="http://schemas.microsoft.com/office/powerpoint/2010/main" val="2008715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75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A2EE77DA-5F55-4A6C-8E52-32DFCDA83F10}" type="slidenum">
              <a:rPr lang="en-US" altLang="en-US" sz="1200"/>
              <a:pPr eaLnBrk="1" hangingPunct="1"/>
              <a:t>48</a:t>
            </a:fld>
            <a:endParaRPr lang="en-US" altLang="en-US" sz="1200"/>
          </a:p>
        </p:txBody>
      </p:sp>
    </p:spTree>
    <p:extLst>
      <p:ext uri="{BB962C8B-B14F-4D97-AF65-F5344CB8AC3E}">
        <p14:creationId xmlns:p14="http://schemas.microsoft.com/office/powerpoint/2010/main" val="3228713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85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9F077145-8F4A-4D3E-B103-9104CDEFCB5C}" type="slidenum">
              <a:rPr lang="en-US" altLang="en-US" sz="1200"/>
              <a:pPr eaLnBrk="1" hangingPunct="1"/>
              <a:t>49</a:t>
            </a:fld>
            <a:endParaRPr lang="en-US" altLang="en-US" sz="1200"/>
          </a:p>
        </p:txBody>
      </p:sp>
    </p:spTree>
    <p:extLst>
      <p:ext uri="{BB962C8B-B14F-4D97-AF65-F5344CB8AC3E}">
        <p14:creationId xmlns:p14="http://schemas.microsoft.com/office/powerpoint/2010/main" val="3853221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95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59F6BDA9-089D-475B-A4B0-619A1D937D5D}" type="slidenum">
              <a:rPr lang="en-US" altLang="en-US" sz="1200"/>
              <a:pPr eaLnBrk="1" hangingPunct="1"/>
              <a:t>50</a:t>
            </a:fld>
            <a:endParaRPr lang="en-US" altLang="en-US" sz="1200"/>
          </a:p>
        </p:txBody>
      </p:sp>
    </p:spTree>
    <p:extLst>
      <p:ext uri="{BB962C8B-B14F-4D97-AF65-F5344CB8AC3E}">
        <p14:creationId xmlns:p14="http://schemas.microsoft.com/office/powerpoint/2010/main" val="2542585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D7CEB97C-04AA-4530-A7D8-18657BD7809D}" type="slidenum">
              <a:rPr lang="en-US" altLang="en-US" sz="1200"/>
              <a:pPr eaLnBrk="1" hangingPunct="1"/>
              <a:t>51</a:t>
            </a:fld>
            <a:endParaRPr lang="en-US" altLang="en-US" sz="1200"/>
          </a:p>
        </p:txBody>
      </p:sp>
    </p:spTree>
    <p:extLst>
      <p:ext uri="{BB962C8B-B14F-4D97-AF65-F5344CB8AC3E}">
        <p14:creationId xmlns:p14="http://schemas.microsoft.com/office/powerpoint/2010/main" val="136628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45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3F6BF331-8160-4677-A692-57AC84B26B19}" type="slidenum">
              <a:rPr lang="en-US" altLang="en-US" sz="1200"/>
              <a:pPr eaLnBrk="1" hangingPunct="1"/>
              <a:t>52</a:t>
            </a:fld>
            <a:endParaRPr lang="en-US" altLang="en-US" sz="1200"/>
          </a:p>
        </p:txBody>
      </p:sp>
    </p:spTree>
    <p:extLst>
      <p:ext uri="{BB962C8B-B14F-4D97-AF65-F5344CB8AC3E}">
        <p14:creationId xmlns:p14="http://schemas.microsoft.com/office/powerpoint/2010/main" val="4286380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24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FC07532B-7B9C-4C4C-9B83-0F974A763D8D}" type="slidenum">
              <a:rPr lang="en-US" altLang="en-US" sz="1200"/>
              <a:pPr eaLnBrk="1" hangingPunct="1"/>
              <a:t>53</a:t>
            </a:fld>
            <a:endParaRPr lang="en-US" altLang="en-US" sz="1200"/>
          </a:p>
        </p:txBody>
      </p:sp>
    </p:spTree>
    <p:extLst>
      <p:ext uri="{BB962C8B-B14F-4D97-AF65-F5344CB8AC3E}">
        <p14:creationId xmlns:p14="http://schemas.microsoft.com/office/powerpoint/2010/main" val="1051731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D74258D3-E8D3-41F7-AD99-7946BD917B85}" type="slidenum">
              <a:rPr lang="en-US" altLang="en-US" sz="1200"/>
              <a:pPr eaLnBrk="1" hangingPunct="1"/>
              <a:t>54</a:t>
            </a:fld>
            <a:endParaRPr lang="en-US" altLang="en-US" sz="1200"/>
          </a:p>
        </p:txBody>
      </p:sp>
    </p:spTree>
    <p:extLst>
      <p:ext uri="{BB962C8B-B14F-4D97-AF65-F5344CB8AC3E}">
        <p14:creationId xmlns:p14="http://schemas.microsoft.com/office/powerpoint/2010/main" val="4061202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55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4A9C3C8E-2862-4BD5-9C60-7C3039C4B997}" type="slidenum">
              <a:rPr lang="en-US" altLang="en-US" sz="1200"/>
              <a:pPr eaLnBrk="1" hangingPunct="1"/>
              <a:t>55</a:t>
            </a:fld>
            <a:endParaRPr lang="en-US" altLang="en-US" sz="1200"/>
          </a:p>
        </p:txBody>
      </p:sp>
    </p:spTree>
    <p:extLst>
      <p:ext uri="{BB962C8B-B14F-4D97-AF65-F5344CB8AC3E}">
        <p14:creationId xmlns:p14="http://schemas.microsoft.com/office/powerpoint/2010/main" val="504956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F978D1B9-E1B6-4B3F-B770-5794E4AC12D8}" type="slidenum">
              <a:rPr lang="en-US" altLang="en-US" sz="1200"/>
              <a:pPr eaLnBrk="1" hangingPunct="1"/>
              <a:t>56</a:t>
            </a:fld>
            <a:endParaRPr lang="en-US" altLang="en-US" sz="1200"/>
          </a:p>
        </p:txBody>
      </p:sp>
    </p:spTree>
    <p:extLst>
      <p:ext uri="{BB962C8B-B14F-4D97-AF65-F5344CB8AC3E}">
        <p14:creationId xmlns:p14="http://schemas.microsoft.com/office/powerpoint/2010/main" val="302264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40871614-472B-4B8C-9CB1-3353574B4688}" type="slidenum">
              <a:rPr lang="en-US" altLang="en-US" sz="1200"/>
              <a:pPr eaLnBrk="1" hangingPunct="1"/>
              <a:t>9</a:t>
            </a:fld>
            <a:endParaRPr lang="en-US" altLang="en-US" sz="1200"/>
          </a:p>
        </p:txBody>
      </p:sp>
    </p:spTree>
    <p:extLst>
      <p:ext uri="{BB962C8B-B14F-4D97-AF65-F5344CB8AC3E}">
        <p14:creationId xmlns:p14="http://schemas.microsoft.com/office/powerpoint/2010/main" val="3827898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BD9290DC-D640-4985-8CF8-616FAE3A766B}" type="slidenum">
              <a:rPr lang="en-US" altLang="en-US" sz="1200"/>
              <a:pPr eaLnBrk="1" hangingPunct="1"/>
              <a:t>58</a:t>
            </a:fld>
            <a:endParaRPr lang="en-US" altLang="en-US" sz="1200"/>
          </a:p>
        </p:txBody>
      </p:sp>
    </p:spTree>
    <p:extLst>
      <p:ext uri="{BB962C8B-B14F-4D97-AF65-F5344CB8AC3E}">
        <p14:creationId xmlns:p14="http://schemas.microsoft.com/office/powerpoint/2010/main" val="2408618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5610" indent="-294465" eaLnBrk="0" hangingPunct="0">
              <a:defRPr sz="2500">
                <a:solidFill>
                  <a:schemeClr val="tx1"/>
                </a:solidFill>
                <a:latin typeface="Times New Roman" pitchFamily="18" charset="0"/>
              </a:defRPr>
            </a:lvl2pPr>
            <a:lvl3pPr marL="1177862" indent="-235572" eaLnBrk="0" hangingPunct="0">
              <a:defRPr sz="2500">
                <a:solidFill>
                  <a:schemeClr val="tx1"/>
                </a:solidFill>
                <a:latin typeface="Times New Roman" pitchFamily="18" charset="0"/>
              </a:defRPr>
            </a:lvl3pPr>
            <a:lvl4pPr marL="1649006" indent="-235572" eaLnBrk="0" hangingPunct="0">
              <a:defRPr sz="2500">
                <a:solidFill>
                  <a:schemeClr val="tx1"/>
                </a:solidFill>
                <a:latin typeface="Times New Roman" pitchFamily="18" charset="0"/>
              </a:defRPr>
            </a:lvl4pPr>
            <a:lvl5pPr marL="2120151" indent="-235572" eaLnBrk="0" hangingPunct="0">
              <a:defRPr sz="2500">
                <a:solidFill>
                  <a:schemeClr val="tx1"/>
                </a:solidFill>
                <a:latin typeface="Times New Roman" pitchFamily="18" charset="0"/>
              </a:defRPr>
            </a:lvl5pPr>
            <a:lvl6pPr marL="2591295" indent="-235572" eaLnBrk="0" fontAlgn="base" hangingPunct="0">
              <a:spcBef>
                <a:spcPct val="0"/>
              </a:spcBef>
              <a:spcAft>
                <a:spcPct val="0"/>
              </a:spcAft>
              <a:defRPr sz="2500">
                <a:solidFill>
                  <a:schemeClr val="tx1"/>
                </a:solidFill>
                <a:latin typeface="Times New Roman" pitchFamily="18" charset="0"/>
              </a:defRPr>
            </a:lvl6pPr>
            <a:lvl7pPr marL="3062440" indent="-235572" eaLnBrk="0" fontAlgn="base" hangingPunct="0">
              <a:spcBef>
                <a:spcPct val="0"/>
              </a:spcBef>
              <a:spcAft>
                <a:spcPct val="0"/>
              </a:spcAft>
              <a:defRPr sz="2500">
                <a:solidFill>
                  <a:schemeClr val="tx1"/>
                </a:solidFill>
                <a:latin typeface="Times New Roman" pitchFamily="18" charset="0"/>
              </a:defRPr>
            </a:lvl7pPr>
            <a:lvl8pPr marL="3533585" indent="-235572" eaLnBrk="0" fontAlgn="base" hangingPunct="0">
              <a:spcBef>
                <a:spcPct val="0"/>
              </a:spcBef>
              <a:spcAft>
                <a:spcPct val="0"/>
              </a:spcAft>
              <a:defRPr sz="2500">
                <a:solidFill>
                  <a:schemeClr val="tx1"/>
                </a:solidFill>
                <a:latin typeface="Times New Roman" pitchFamily="18" charset="0"/>
              </a:defRPr>
            </a:lvl8pPr>
            <a:lvl9pPr marL="4004729" indent="-235572" eaLnBrk="0" fontAlgn="base" hangingPunct="0">
              <a:spcBef>
                <a:spcPct val="0"/>
              </a:spcBef>
              <a:spcAft>
                <a:spcPct val="0"/>
              </a:spcAft>
              <a:defRPr sz="2500">
                <a:solidFill>
                  <a:schemeClr val="tx1"/>
                </a:solidFill>
                <a:latin typeface="Times New Roman" pitchFamily="18" charset="0"/>
              </a:defRPr>
            </a:lvl9pPr>
          </a:lstStyle>
          <a:p>
            <a:pPr eaLnBrk="1" hangingPunct="1"/>
            <a:fld id="{6010E257-5891-40FE-A2CA-9CDF20F99176}" type="slidenum">
              <a:rPr lang="en-US" altLang="en-US" sz="1200"/>
              <a:pPr eaLnBrk="1" hangingPunct="1"/>
              <a:t>59</a:t>
            </a:fld>
            <a:endParaRPr lang="en-US" altLang="en-US" sz="1200"/>
          </a:p>
        </p:txBody>
      </p:sp>
    </p:spTree>
    <p:extLst>
      <p:ext uri="{BB962C8B-B14F-4D97-AF65-F5344CB8AC3E}">
        <p14:creationId xmlns:p14="http://schemas.microsoft.com/office/powerpoint/2010/main" val="947786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7A08D824-8120-40E7-8A20-5F8F68E2518D}" type="slidenum">
              <a:rPr lang="en-US" altLang="en-US" sz="1200"/>
              <a:pPr eaLnBrk="1" hangingPunct="1"/>
              <a:t>10</a:t>
            </a:fld>
            <a:endParaRPr lang="en-US" altLang="en-US" sz="1200"/>
          </a:p>
        </p:txBody>
      </p:sp>
    </p:spTree>
    <p:extLst>
      <p:ext uri="{BB962C8B-B14F-4D97-AF65-F5344CB8AC3E}">
        <p14:creationId xmlns:p14="http://schemas.microsoft.com/office/powerpoint/2010/main" val="242966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34D1E3C3-EFCF-4258-8632-29B8DA2241ED}" type="slidenum">
              <a:rPr lang="en-US" altLang="en-US" sz="1200"/>
              <a:pPr eaLnBrk="1" hangingPunct="1"/>
              <a:t>11</a:t>
            </a:fld>
            <a:endParaRPr lang="en-US" altLang="en-US" sz="1200"/>
          </a:p>
        </p:txBody>
      </p:sp>
    </p:spTree>
    <p:extLst>
      <p:ext uri="{BB962C8B-B14F-4D97-AF65-F5344CB8AC3E}">
        <p14:creationId xmlns:p14="http://schemas.microsoft.com/office/powerpoint/2010/main" val="194550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A049A986-751B-4926-9A0E-DB3E1536ABA9}" type="slidenum">
              <a:rPr lang="en-US" altLang="en-US" sz="1200"/>
              <a:pPr eaLnBrk="1" hangingPunct="1"/>
              <a:t>12</a:t>
            </a:fld>
            <a:endParaRPr lang="en-US" altLang="en-US" sz="1200"/>
          </a:p>
        </p:txBody>
      </p:sp>
    </p:spTree>
    <p:extLst>
      <p:ext uri="{BB962C8B-B14F-4D97-AF65-F5344CB8AC3E}">
        <p14:creationId xmlns:p14="http://schemas.microsoft.com/office/powerpoint/2010/main" val="54095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9BBB0ABC-3AB4-4754-B793-C625E9789626}" type="slidenum">
              <a:rPr lang="en-US" altLang="en-US" sz="1200"/>
              <a:pPr eaLnBrk="1" hangingPunct="1"/>
              <a:t>13</a:t>
            </a:fld>
            <a:endParaRPr lang="en-US" altLang="en-US" sz="1200"/>
          </a:p>
        </p:txBody>
      </p:sp>
    </p:spTree>
    <p:extLst>
      <p:ext uri="{BB962C8B-B14F-4D97-AF65-F5344CB8AC3E}">
        <p14:creationId xmlns:p14="http://schemas.microsoft.com/office/powerpoint/2010/main" val="2239426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imes New Roman" pitchFamily="18" charset="0"/>
              </a:defRPr>
            </a:lvl1pPr>
            <a:lvl2pPr marL="765610" indent="-294465" eaLnBrk="0" hangingPunct="0">
              <a:defRPr sz="2900">
                <a:solidFill>
                  <a:schemeClr val="tx1"/>
                </a:solidFill>
                <a:latin typeface="Times New Roman" pitchFamily="18" charset="0"/>
              </a:defRPr>
            </a:lvl2pPr>
            <a:lvl3pPr marL="1177862" indent="-235572" eaLnBrk="0" hangingPunct="0">
              <a:defRPr sz="2900">
                <a:solidFill>
                  <a:schemeClr val="tx1"/>
                </a:solidFill>
                <a:latin typeface="Times New Roman" pitchFamily="18" charset="0"/>
              </a:defRPr>
            </a:lvl3pPr>
            <a:lvl4pPr marL="1649006" indent="-235572" eaLnBrk="0" hangingPunct="0">
              <a:defRPr sz="2900">
                <a:solidFill>
                  <a:schemeClr val="tx1"/>
                </a:solidFill>
                <a:latin typeface="Times New Roman" pitchFamily="18" charset="0"/>
              </a:defRPr>
            </a:lvl4pPr>
            <a:lvl5pPr marL="2120151" indent="-235572" eaLnBrk="0" hangingPunct="0">
              <a:defRPr sz="2900">
                <a:solidFill>
                  <a:schemeClr val="tx1"/>
                </a:solidFill>
                <a:latin typeface="Times New Roman" pitchFamily="18" charset="0"/>
              </a:defRPr>
            </a:lvl5pPr>
            <a:lvl6pPr marL="259129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6pPr>
            <a:lvl7pPr marL="3062440"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7pPr>
            <a:lvl8pPr marL="3533585"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8pPr>
            <a:lvl9pPr marL="4004729" indent="-235572" eaLnBrk="0" fontAlgn="base" hangingPunct="0">
              <a:spcBef>
                <a:spcPct val="20000"/>
              </a:spcBef>
              <a:spcAft>
                <a:spcPct val="0"/>
              </a:spcAft>
              <a:buClr>
                <a:schemeClr val="tx1"/>
              </a:buClr>
              <a:buSzPct val="100000"/>
              <a:buFont typeface="Wingdings" pitchFamily="2" charset="2"/>
              <a:defRPr sz="2900">
                <a:solidFill>
                  <a:schemeClr val="tx1"/>
                </a:solidFill>
                <a:latin typeface="Times New Roman" pitchFamily="18" charset="0"/>
              </a:defRPr>
            </a:lvl9pPr>
          </a:lstStyle>
          <a:p>
            <a:pPr eaLnBrk="1" hangingPunct="1"/>
            <a:fld id="{CD1312D8-434C-4C60-8C4B-E4617D2AD42F}" type="slidenum">
              <a:rPr lang="en-US" altLang="en-US" sz="1200"/>
              <a:pPr eaLnBrk="1" hangingPunct="1"/>
              <a:t>14</a:t>
            </a:fld>
            <a:endParaRPr lang="en-US" altLang="en-US" sz="1200"/>
          </a:p>
        </p:txBody>
      </p:sp>
    </p:spTree>
    <p:extLst>
      <p:ext uri="{BB962C8B-B14F-4D97-AF65-F5344CB8AC3E}">
        <p14:creationId xmlns:p14="http://schemas.microsoft.com/office/powerpoint/2010/main" val="2034057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AutoShape 1027"/>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a:p>
        </p:txBody>
      </p:sp>
      <p:sp>
        <p:nvSpPr>
          <p:cNvPr id="9" name="Line 4103"/>
          <p:cNvSpPr>
            <a:spLocks noChangeShapeType="1"/>
          </p:cNvSpPr>
          <p:nvPr userDrawn="1"/>
        </p:nvSpPr>
        <p:spPr bwMode="auto">
          <a:xfrm>
            <a:off x="0" y="3048000"/>
            <a:ext cx="11988800" cy="0"/>
          </a:xfrm>
          <a:prstGeom prst="line">
            <a:avLst/>
          </a:prstGeom>
          <a:noFill/>
          <a:ln w="76200">
            <a:solidFill>
              <a:srgbClr val="500000"/>
            </a:solidFill>
            <a:round/>
            <a:headEnd type="none" w="sm" len="sm"/>
            <a:tailEnd type="none" w="sm" len="sm"/>
          </a:ln>
          <a:effectLst/>
        </p:spPr>
        <p:txBody>
          <a:bodyPr wrap="none" anchor="ctr"/>
          <a:lstStyle/>
          <a:p>
            <a:pPr>
              <a:defRPr/>
            </a:pPr>
            <a:endParaRPr lang="en-US" sz="2800" dirty="0"/>
          </a:p>
        </p:txBody>
      </p:sp>
      <p:sp>
        <p:nvSpPr>
          <p:cNvPr id="10" name="Rectangle 4098"/>
          <p:cNvSpPr>
            <a:spLocks noGrp="1" noChangeArrowheads="1"/>
          </p:cNvSpPr>
          <p:nvPr>
            <p:ph type="ctrTitle" sz="quarter"/>
          </p:nvPr>
        </p:nvSpPr>
        <p:spPr>
          <a:xfrm>
            <a:off x="914400" y="228600"/>
            <a:ext cx="10363200" cy="1143000"/>
          </a:xfrm>
        </p:spPr>
        <p:txBody>
          <a:bodyPr/>
          <a:lstStyle>
            <a:lvl1pPr>
              <a:defRPr sz="3600">
                <a:latin typeface="Arial" pitchFamily="34" charset="0"/>
                <a:cs typeface="Arial" pitchFamily="34" charset="0"/>
              </a:defRPr>
            </a:lvl1pPr>
          </a:lstStyle>
          <a:p>
            <a:r>
              <a:rPr lang="en-US" dirty="0"/>
              <a:t>Click to edit Master title style</a:t>
            </a:r>
          </a:p>
        </p:txBody>
      </p:sp>
      <p:sp>
        <p:nvSpPr>
          <p:cNvPr id="11" name="Rectangle 4099"/>
          <p:cNvSpPr>
            <a:spLocks noGrp="1" noChangeArrowheads="1"/>
          </p:cNvSpPr>
          <p:nvPr>
            <p:ph type="subTitle" sz="quarter" idx="1"/>
          </p:nvPr>
        </p:nvSpPr>
        <p:spPr>
          <a:xfrm>
            <a:off x="1930400" y="3124200"/>
            <a:ext cx="8534400" cy="1752600"/>
          </a:xfrm>
        </p:spPr>
        <p:txBody>
          <a:bodyPr/>
          <a:lstStyle>
            <a:lvl1pPr marL="0" indent="0" algn="ctr">
              <a:buFontTx/>
              <a:buNone/>
              <a:defRPr>
                <a:latin typeface="Arial" pitchFamily="34" charset="0"/>
                <a:cs typeface="Arial" pitchFamily="34" charset="0"/>
              </a:defRPr>
            </a:lvl1pPr>
          </a:lstStyle>
          <a:p>
            <a:r>
              <a:rPr lang="en-US" dirty="0"/>
              <a:t>Click to edit Master subtitle style</a:t>
            </a:r>
          </a:p>
        </p:txBody>
      </p:sp>
      <p:pic>
        <p:nvPicPr>
          <p:cNvPr id="7" name="Picture 2" descr="http://brandguide.tamu.edu/downloads/logos/TAM-PrimaryMarkA.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228600" y="5181600"/>
            <a:ext cx="5029200" cy="141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950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228600" y="76200"/>
            <a:ext cx="11049000" cy="1066800"/>
          </a:xfrm>
        </p:spPr>
        <p:txBody>
          <a:bodyPr/>
          <a:lstStyle/>
          <a:p>
            <a:r>
              <a:rPr lang="en-US" dirty="0"/>
              <a:t>Click to edit Master title style</a:t>
            </a:r>
          </a:p>
        </p:txBody>
      </p:sp>
      <p:sp>
        <p:nvSpPr>
          <p:cNvPr id="5" name="Content Placeholder 2"/>
          <p:cNvSpPr>
            <a:spLocks noGrp="1"/>
          </p:cNvSpPr>
          <p:nvPr>
            <p:ph idx="1" hasCustomPrompt="1"/>
          </p:nvPr>
        </p:nvSpPr>
        <p:spPr>
          <a:xfrm>
            <a:off x="228600" y="1280160"/>
            <a:ext cx="11734800" cy="5196840"/>
          </a:xfrm>
        </p:spPr>
        <p:txBody>
          <a:bodyPr/>
          <a:lstStyle>
            <a:lvl1pPr marL="457200" indent="-457200">
              <a:buSzPct val="100000"/>
              <a:buFont typeface="Arial" panose="020B0604020202020204" pitchFamily="34" charset="0"/>
              <a:buChar char="•"/>
              <a:defRPr/>
            </a:lvl1pPr>
            <a:lvl2pPr marL="742950" marR="0" indent="-285750" algn="l" defTabSz="914400" rtl="0" eaLnBrk="0" fontAlgn="base" latinLnBrk="0" hangingPunct="0">
              <a:lnSpc>
                <a:spcPct val="100000"/>
              </a:lnSpc>
              <a:spcBef>
                <a:spcPct val="20000"/>
              </a:spcBef>
              <a:spcAft>
                <a:spcPct val="0"/>
              </a:spcAft>
              <a:buClr>
                <a:schemeClr val="tx1"/>
              </a:buClr>
              <a:buSzPct val="75000"/>
              <a:buFontTx/>
              <a:buChar char="–"/>
              <a:tabLst/>
              <a:defRPr/>
            </a:lvl2pPr>
            <a:lvl3pPr marL="1257300" indent="-342900">
              <a:buSzPct val="90000"/>
              <a:buFont typeface="Arial" panose="020B0604020202020204" pitchFamily="34" charset="0"/>
              <a:buChar char="•"/>
              <a:defRPr/>
            </a:lvl3pPr>
          </a:lstStyle>
          <a:p>
            <a:pPr marL="742950" marR="0" lvl="1" indent="-285750" algn="l" defTabSz="914400" rtl="0" eaLnBrk="0" fontAlgn="base" latinLnBrk="0" hangingPunct="0">
              <a:lnSpc>
                <a:spcPct val="100000"/>
              </a:lnSpc>
              <a:spcBef>
                <a:spcPct val="20000"/>
              </a:spcBef>
              <a:spcAft>
                <a:spcPct val="0"/>
              </a:spcAft>
              <a:buClr>
                <a:schemeClr val="tx1"/>
              </a:buClr>
              <a:buSzPct val="75000"/>
              <a:buFontTx/>
              <a:buChar char="–"/>
              <a:tabLst/>
              <a:defRPr/>
            </a:pPr>
            <a:r>
              <a:rPr lang="en-US" dirty="0" err="1"/>
              <a:t>SeconClick</a:t>
            </a:r>
            <a:r>
              <a:rPr lang="en-US" dirty="0"/>
              <a:t> to edit Master text styles</a:t>
            </a:r>
          </a:p>
          <a:p>
            <a:pPr lvl="1"/>
            <a:r>
              <a:rPr lang="en-US" dirty="0"/>
              <a:t>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402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46007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10668000" cy="8382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524000"/>
            <a:ext cx="5232400" cy="3733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317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6680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5024227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AutoShape 5"/>
          <p:cNvSpPr>
            <a:spLocks noChangeArrowheads="1"/>
          </p:cNvSpPr>
          <p:nvPr/>
        </p:nvSpPr>
        <p:spPr bwMode="auto">
          <a:xfrm>
            <a:off x="1016000" y="1143000"/>
            <a:ext cx="6807200" cy="609600"/>
          </a:xfrm>
          <a:prstGeom prst="roundRect">
            <a:avLst>
              <a:gd name="adj" fmla="val 50000"/>
            </a:avLst>
          </a:prstGeom>
          <a:solidFill>
            <a:schemeClr val="bg1"/>
          </a:solidFill>
          <a:ln w="9525">
            <a:noFill/>
            <a:round/>
            <a:headEnd/>
            <a:tailEnd/>
          </a:ln>
        </p:spPr>
        <p:txBody>
          <a:bodyPr wrap="none" anchor="ctr"/>
          <a:lstStyle/>
          <a:p>
            <a:pPr algn="ctr">
              <a:spcBef>
                <a:spcPct val="0"/>
              </a:spcBef>
              <a:buClrTx/>
              <a:buSzTx/>
              <a:buFontTx/>
              <a:buNone/>
              <a:defRPr/>
            </a:pPr>
            <a:endParaRPr kumimoji="1" lang="en-US" sz="2400"/>
          </a:p>
        </p:txBody>
      </p:sp>
      <p:sp>
        <p:nvSpPr>
          <p:cNvPr id="25615" name="Rectangle 15"/>
          <p:cNvSpPr>
            <a:spLocks noChangeArrowheads="1"/>
          </p:cNvSpPr>
          <p:nvPr userDrawn="1"/>
        </p:nvSpPr>
        <p:spPr bwMode="auto">
          <a:xfrm>
            <a:off x="304801" y="6629401"/>
            <a:ext cx="11578167" cy="9525"/>
          </a:xfrm>
          <a:prstGeom prst="rect">
            <a:avLst/>
          </a:prstGeom>
          <a:gradFill rotWithShape="0">
            <a:gsLst>
              <a:gs pos="0">
                <a:schemeClr val="folHlink"/>
              </a:gs>
              <a:gs pos="100000">
                <a:schemeClr val="folHlink">
                  <a:gamma/>
                  <a:tint val="25098"/>
                  <a:invGamma/>
                </a:schemeClr>
              </a:gs>
            </a:gsLst>
            <a:path path="shape">
              <a:fillToRect l="50000" t="50000" r="50000" b="50000"/>
            </a:path>
          </a:gradFill>
          <a:ln w="19050">
            <a:noFill/>
            <a:miter lim="800000"/>
            <a:headEnd/>
            <a:tailEnd/>
          </a:ln>
          <a:effectLst/>
        </p:spPr>
        <p:txBody>
          <a:bodyPr wrap="none" anchor="ctr"/>
          <a:lstStyle/>
          <a:p>
            <a:pPr algn="ctr">
              <a:spcBef>
                <a:spcPct val="0"/>
              </a:spcBef>
              <a:buClrTx/>
              <a:buSzTx/>
              <a:buFontTx/>
              <a:buNone/>
              <a:defRPr/>
            </a:pPr>
            <a:endParaRPr lang="en-US" sz="2400">
              <a:latin typeface="Helvetica" charset="0"/>
            </a:endParaRPr>
          </a:p>
        </p:txBody>
      </p:sp>
      <p:sp>
        <p:nvSpPr>
          <p:cNvPr id="11" name="Line 8"/>
          <p:cNvSpPr>
            <a:spLocks noChangeShapeType="1"/>
          </p:cNvSpPr>
          <p:nvPr userDrawn="1"/>
        </p:nvSpPr>
        <p:spPr bwMode="auto">
          <a:xfrm>
            <a:off x="0" y="1143000"/>
            <a:ext cx="11176000" cy="0"/>
          </a:xfrm>
          <a:prstGeom prst="line">
            <a:avLst/>
          </a:prstGeom>
          <a:noFill/>
          <a:ln w="76200">
            <a:solidFill>
              <a:srgbClr val="500000"/>
            </a:solidFill>
            <a:round/>
            <a:headEnd type="none" w="sm" len="sm"/>
            <a:tailEnd type="none" w="sm" len="sm"/>
          </a:ln>
          <a:effectLst/>
        </p:spPr>
        <p:txBody>
          <a:bodyPr wrap="none" anchor="ctr"/>
          <a:lstStyle/>
          <a:p>
            <a:pPr>
              <a:defRPr/>
            </a:pPr>
            <a:endParaRPr lang="en-US" sz="2800" dirty="0"/>
          </a:p>
        </p:txBody>
      </p:sp>
      <p:sp>
        <p:nvSpPr>
          <p:cNvPr id="12" name="Rectangle 6"/>
          <p:cNvSpPr>
            <a:spLocks noGrp="1" noChangeArrowheads="1"/>
          </p:cNvSpPr>
          <p:nvPr>
            <p:ph type="title"/>
          </p:nvPr>
        </p:nvSpPr>
        <p:spPr bwMode="auto">
          <a:xfrm>
            <a:off x="228600" y="91440"/>
            <a:ext cx="11049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5" name="Rectangle 7"/>
          <p:cNvSpPr>
            <a:spLocks noGrp="1" noChangeArrowheads="1"/>
          </p:cNvSpPr>
          <p:nvPr>
            <p:ph type="body" idx="1"/>
          </p:nvPr>
        </p:nvSpPr>
        <p:spPr bwMode="auto">
          <a:xfrm>
            <a:off x="228600" y="1295400"/>
            <a:ext cx="11734800" cy="5120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074" name="Picture 2" descr="Related image"/>
          <p:cNvPicPr>
            <a:picLocks noChangeAspect="1" noChangeArrowheads="1"/>
          </p:cNvPicPr>
          <p:nvPr userDrawn="1"/>
        </p:nvPicPr>
        <p:blipFill>
          <a:blip r:embed="rId7" cstate="screen">
            <a:extLst>
              <a:ext uri="{28A0092B-C50C-407E-A947-70E740481C1C}">
                <a14:useLocalDpi xmlns:a14="http://schemas.microsoft.com/office/drawing/2010/main"/>
              </a:ext>
            </a:extLst>
          </a:blip>
          <a:stretch>
            <a:fillRect/>
          </a:stretch>
        </p:blipFill>
        <p:spPr bwMode="auto">
          <a:xfrm>
            <a:off x="11277600" y="6858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3347023-713F-4E2A-B7AB-E48E430AAFEB}"/>
              </a:ext>
            </a:extLst>
          </p:cNvPr>
          <p:cNvSpPr txBox="1"/>
          <p:nvPr userDrawn="1"/>
        </p:nvSpPr>
        <p:spPr>
          <a:xfrm>
            <a:off x="11095827" y="-66675"/>
            <a:ext cx="1096172" cy="369332"/>
          </a:xfrm>
          <a:prstGeom prst="rect">
            <a:avLst/>
          </a:prstGeom>
          <a:noFill/>
          <a:ln w="12700">
            <a:noFill/>
          </a:ln>
        </p:spPr>
        <p:txBody>
          <a:bodyPr wrap="square" rtlCol="0">
            <a:spAutoFit/>
          </a:bodyPr>
          <a:lstStyle/>
          <a:p>
            <a:pPr algn="r"/>
            <a:fld id="{CBFC0AEE-5787-421D-938D-D26A4A374780}" type="slidenum">
              <a:rPr lang="en-US" sz="1800" smtClean="0">
                <a:solidFill>
                  <a:srgbClr val="500000"/>
                </a:solidFill>
                <a:latin typeface="+mj-lt"/>
              </a:rPr>
              <a:pPr algn="r"/>
              <a:t>‹#›</a:t>
            </a:fld>
            <a:endParaRPr lang="en-US" sz="1800" dirty="0">
              <a:solidFill>
                <a:srgbClr val="500000"/>
              </a:solidFill>
              <a:latin typeface="+mj-lt"/>
            </a:endParaRPr>
          </a:p>
        </p:txBody>
      </p:sp>
    </p:spTree>
  </p:cSld>
  <p:clrMap bg1="lt1" tx1="dk1" bg2="lt2" tx2="dk2" accent1="accent1" accent2="accent2" accent3="accent3" accent4="accent4" accent5="accent5" accent6="accent6" hlink="hlink" folHlink="folHlink"/>
  <p:sldLayoutIdLst>
    <p:sldLayoutId id="2147483733" r:id="rId1"/>
    <p:sldLayoutId id="2147483723" r:id="rId2"/>
    <p:sldLayoutId id="2147483724" r:id="rId3"/>
    <p:sldLayoutId id="2147483725" r:id="rId4"/>
    <p:sldLayoutId id="2147483727" r:id="rId5"/>
  </p:sldLayoutIdLst>
  <p:hf hdr="0" ftr="0" dt="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fontAlgn="base">
        <a:lnSpc>
          <a:spcPct val="90000"/>
        </a:lnSpc>
        <a:spcBef>
          <a:spcPct val="0"/>
        </a:spcBef>
        <a:spcAft>
          <a:spcPct val="0"/>
        </a:spcAft>
        <a:defRPr sz="3600" b="1">
          <a:solidFill>
            <a:schemeClr val="tx2"/>
          </a:solidFill>
          <a:latin typeface="Arial" charset="0"/>
        </a:defRPr>
      </a:lvl6pPr>
      <a:lvl7pPr marL="914400" algn="l" rtl="0" fontAlgn="base">
        <a:lnSpc>
          <a:spcPct val="90000"/>
        </a:lnSpc>
        <a:spcBef>
          <a:spcPct val="0"/>
        </a:spcBef>
        <a:spcAft>
          <a:spcPct val="0"/>
        </a:spcAft>
        <a:defRPr sz="3600" b="1">
          <a:solidFill>
            <a:schemeClr val="tx2"/>
          </a:solidFill>
          <a:latin typeface="Arial" charset="0"/>
        </a:defRPr>
      </a:lvl7pPr>
      <a:lvl8pPr marL="1371600" algn="l" rtl="0" fontAlgn="base">
        <a:lnSpc>
          <a:spcPct val="90000"/>
        </a:lnSpc>
        <a:spcBef>
          <a:spcPct val="0"/>
        </a:spcBef>
        <a:spcAft>
          <a:spcPct val="0"/>
        </a:spcAft>
        <a:defRPr sz="3600" b="1">
          <a:solidFill>
            <a:schemeClr val="tx2"/>
          </a:solidFill>
          <a:latin typeface="Arial" charset="0"/>
        </a:defRPr>
      </a:lvl8pPr>
      <a:lvl9pPr marL="1828800" algn="l" rtl="0" fontAlgn="base">
        <a:lnSpc>
          <a:spcPct val="90000"/>
        </a:lnSpc>
        <a:spcBef>
          <a:spcPct val="0"/>
        </a:spcBef>
        <a:spcAft>
          <a:spcPct val="0"/>
        </a:spcAft>
        <a:defRPr sz="3600" b="1">
          <a:solidFill>
            <a:schemeClr val="tx2"/>
          </a:solidFill>
          <a:latin typeface="Arial" charset="0"/>
        </a:defRPr>
      </a:lvl9pPr>
    </p:titleStyle>
    <p:bodyStyle>
      <a:lvl1pPr marL="457200" indent="-457200" algn="l" rtl="0" eaLnBrk="0" fontAlgn="base" hangingPunct="0">
        <a:spcBef>
          <a:spcPct val="20000"/>
        </a:spcBef>
        <a:spcAft>
          <a:spcPct val="0"/>
        </a:spcAft>
        <a:buClr>
          <a:schemeClr val="tx1"/>
        </a:buClr>
        <a:buSzPct val="100000"/>
        <a:buFont typeface="Arial" panose="020B0604020202020204" pitchFamily="34" charset="0"/>
        <a:buChar char="•"/>
        <a:defRPr sz="2400">
          <a:solidFill>
            <a:schemeClr val="tx1"/>
          </a:solidFill>
          <a:latin typeface="+mj-lt"/>
          <a:ea typeface="+mn-ea"/>
          <a:cs typeface="+mn-cs"/>
        </a:defRPr>
      </a:lvl1pPr>
      <a:lvl2pPr marL="742950" indent="-285750" algn="l" rtl="0" eaLnBrk="0" fontAlgn="base" hangingPunct="0">
        <a:spcBef>
          <a:spcPct val="20000"/>
        </a:spcBef>
        <a:spcAft>
          <a:spcPct val="0"/>
        </a:spcAft>
        <a:buClr>
          <a:schemeClr val="tx1"/>
        </a:buClr>
        <a:buSzPct val="75000"/>
        <a:buChar char="–"/>
        <a:defRPr sz="2000">
          <a:solidFill>
            <a:schemeClr val="tx1"/>
          </a:solidFill>
          <a:latin typeface="+mj-lt"/>
        </a:defRPr>
      </a:lvl2pPr>
      <a:lvl3pPr marL="1257300" indent="-342900" algn="l" rtl="0" eaLnBrk="0" fontAlgn="base" hangingPunct="0">
        <a:spcBef>
          <a:spcPct val="20000"/>
        </a:spcBef>
        <a:spcAft>
          <a:spcPct val="0"/>
        </a:spcAft>
        <a:buClr>
          <a:schemeClr val="tx1"/>
        </a:buClr>
        <a:buSzPct val="90000"/>
        <a:buFont typeface="Arial" panose="020B0604020202020204" pitchFamily="34" charset="0"/>
        <a:buChar char="•"/>
        <a:defRPr sz="2000">
          <a:solidFill>
            <a:schemeClr val="tx1"/>
          </a:solidFill>
          <a:latin typeface="+mj-lt"/>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j-lt"/>
        </a:defRPr>
      </a:lvl4pPr>
      <a:lvl5pPr marL="2057400" indent="-228600" algn="l" rtl="0" eaLnBrk="0" fontAlgn="base" hangingPunct="0">
        <a:spcBef>
          <a:spcPct val="20000"/>
        </a:spcBef>
        <a:spcAft>
          <a:spcPct val="0"/>
        </a:spcAft>
        <a:buClr>
          <a:schemeClr val="tx1"/>
        </a:buClr>
        <a:buSzPct val="65000"/>
        <a:buFont typeface="Wingdings" pitchFamily="2" charset="2"/>
        <a:buChar char="»"/>
        <a:defRPr sz="2000">
          <a:solidFill>
            <a:schemeClr val="tx1"/>
          </a:solidFill>
          <a:latin typeface="+mj-lt"/>
        </a:defRPr>
      </a:lvl5pPr>
      <a:lvl6pPr marL="25146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cott@powerworld.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3.png"/><Relationship Id="rId26" Type="http://schemas.openxmlformats.org/officeDocument/2006/relationships/image" Target="../media/image37.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41.png"/><Relationship Id="rId42" Type="http://schemas.openxmlformats.org/officeDocument/2006/relationships/image" Target="../media/image46.png"/><Relationship Id="rId47" Type="http://schemas.openxmlformats.org/officeDocument/2006/relationships/customXml" Target="../ink/ink23.xml"/><Relationship Id="rId50" Type="http://schemas.openxmlformats.org/officeDocument/2006/relationships/image" Target="../media/image50.png"/><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notesSlide" Target="../notesSlides/notesSlide20.xml"/><Relationship Id="rId16" Type="http://schemas.openxmlformats.org/officeDocument/2006/relationships/image" Target="../media/image32.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36.png"/><Relationship Id="rId32" Type="http://schemas.openxmlformats.org/officeDocument/2006/relationships/image" Target="../media/image40.png"/><Relationship Id="rId37" Type="http://schemas.openxmlformats.org/officeDocument/2006/relationships/customXml" Target="../ink/ink18.xml"/><Relationship Id="rId40" Type="http://schemas.openxmlformats.org/officeDocument/2006/relationships/image" Target="../media/image45.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4.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1.png"/><Relationship Id="rId22" Type="http://schemas.openxmlformats.org/officeDocument/2006/relationships/image" Target="../media/image35.png"/><Relationship Id="rId27" Type="http://schemas.openxmlformats.org/officeDocument/2006/relationships/customXml" Target="../ink/ink13.xml"/><Relationship Id="rId30" Type="http://schemas.openxmlformats.org/officeDocument/2006/relationships/image" Target="../media/image39.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49.png"/><Relationship Id="rId56" Type="http://schemas.openxmlformats.org/officeDocument/2006/relationships/image" Target="../media/image53.png"/><Relationship Id="rId8" Type="http://schemas.openxmlformats.org/officeDocument/2006/relationships/image" Target="../media/image28.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3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4.png"/><Relationship Id="rId46" Type="http://schemas.openxmlformats.org/officeDocument/2006/relationships/image" Target="../media/image48.png"/><Relationship Id="rId59" Type="http://schemas.openxmlformats.org/officeDocument/2006/relationships/customXml" Target="../ink/ink29.xml"/><Relationship Id="rId20" Type="http://schemas.openxmlformats.org/officeDocument/2006/relationships/image" Target="../media/image34.png"/><Relationship Id="rId41" Type="http://schemas.openxmlformats.org/officeDocument/2006/relationships/customXml" Target="../ink/ink20.xml"/><Relationship Id="rId54" Type="http://schemas.openxmlformats.org/officeDocument/2006/relationships/image" Target="../media/image52.png"/><Relationship Id="rId6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27.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8.png"/><Relationship Id="rId36" Type="http://schemas.openxmlformats.org/officeDocument/2006/relationships/image" Target="../media/image43.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29.png"/><Relationship Id="rId31" Type="http://schemas.openxmlformats.org/officeDocument/2006/relationships/customXml" Target="../ink/ink15.xml"/><Relationship Id="rId44" Type="http://schemas.openxmlformats.org/officeDocument/2006/relationships/image" Target="../media/image47.png"/><Relationship Id="rId52" Type="http://schemas.openxmlformats.org/officeDocument/2006/relationships/image" Target="../media/image51.png"/><Relationship Id="rId60" Type="http://schemas.openxmlformats.org/officeDocument/2006/relationships/image" Target="../media/image55.png"/><Relationship Id="rId4" Type="http://schemas.openxmlformats.org/officeDocument/2006/relationships/image" Target="../media/image2610.png"/><Relationship Id="rId9" Type="http://schemas.openxmlformats.org/officeDocument/2006/relationships/customXml" Target="../ink/ink4.xml"/></Relationships>
</file>

<file path=ppt/slides/_rels/slide35.xml.rels><?xml version="1.0" encoding="UTF-8" standalone="yes"?>
<Relationships xmlns="http://schemas.openxmlformats.org/package/2006/relationships"><Relationship Id="rId26" Type="http://schemas.openxmlformats.org/officeDocument/2006/relationships/image" Target="../media/image69.png"/><Relationship Id="rId21" Type="http://schemas.openxmlformats.org/officeDocument/2006/relationships/customXml" Target="../ink/ink40.xml"/><Relationship Id="rId42" Type="http://schemas.openxmlformats.org/officeDocument/2006/relationships/image" Target="../media/image77.png"/><Relationship Id="rId47" Type="http://schemas.openxmlformats.org/officeDocument/2006/relationships/customXml" Target="../ink/ink53.xml"/><Relationship Id="rId63" Type="http://schemas.openxmlformats.org/officeDocument/2006/relationships/customXml" Target="../ink/ink61.xml"/><Relationship Id="rId68" Type="http://schemas.openxmlformats.org/officeDocument/2006/relationships/image" Target="../media/image90.png"/><Relationship Id="rId2" Type="http://schemas.openxmlformats.org/officeDocument/2006/relationships/notesSlide" Target="../notesSlides/notesSlide21.xml"/><Relationship Id="rId16" Type="http://schemas.openxmlformats.org/officeDocument/2006/relationships/image" Target="../media/image64.png"/><Relationship Id="rId29" Type="http://schemas.openxmlformats.org/officeDocument/2006/relationships/customXml" Target="../ink/ink44.xml"/><Relationship Id="rId11" Type="http://schemas.openxmlformats.org/officeDocument/2006/relationships/customXml" Target="../ink/ink35.xml"/><Relationship Id="rId24" Type="http://schemas.openxmlformats.org/officeDocument/2006/relationships/image" Target="../media/image68.png"/><Relationship Id="rId32" Type="http://schemas.openxmlformats.org/officeDocument/2006/relationships/image" Target="../media/image72.png"/><Relationship Id="rId37" Type="http://schemas.openxmlformats.org/officeDocument/2006/relationships/customXml" Target="../ink/ink48.xml"/><Relationship Id="rId40" Type="http://schemas.openxmlformats.org/officeDocument/2006/relationships/image" Target="../media/image76.png"/><Relationship Id="rId45" Type="http://schemas.openxmlformats.org/officeDocument/2006/relationships/customXml" Target="../ink/ink52.xml"/><Relationship Id="rId53" Type="http://schemas.openxmlformats.org/officeDocument/2006/relationships/customXml" Target="../ink/ink56.xml"/><Relationship Id="rId58" Type="http://schemas.openxmlformats.org/officeDocument/2006/relationships/image" Target="../media/image85.png"/><Relationship Id="rId66" Type="http://schemas.openxmlformats.org/officeDocument/2006/relationships/image" Target="../media/image89.png"/><Relationship Id="rId74" Type="http://schemas.openxmlformats.org/officeDocument/2006/relationships/image" Target="../media/image93.png"/><Relationship Id="rId5" Type="http://schemas.openxmlformats.org/officeDocument/2006/relationships/customXml" Target="../ink/ink32.xml"/><Relationship Id="rId61" Type="http://schemas.openxmlformats.org/officeDocument/2006/relationships/customXml" Target="../ink/ink60.xml"/><Relationship Id="rId19" Type="http://schemas.openxmlformats.org/officeDocument/2006/relationships/customXml" Target="../ink/ink39.xml"/><Relationship Id="rId14" Type="http://schemas.openxmlformats.org/officeDocument/2006/relationships/image" Target="../media/image63.png"/><Relationship Id="rId22" Type="http://schemas.openxmlformats.org/officeDocument/2006/relationships/image" Target="../media/image67.png"/><Relationship Id="rId27" Type="http://schemas.openxmlformats.org/officeDocument/2006/relationships/customXml" Target="../ink/ink43.xml"/><Relationship Id="rId30" Type="http://schemas.openxmlformats.org/officeDocument/2006/relationships/image" Target="../media/image71.png"/><Relationship Id="rId35" Type="http://schemas.openxmlformats.org/officeDocument/2006/relationships/customXml" Target="../ink/ink47.xml"/><Relationship Id="rId43" Type="http://schemas.openxmlformats.org/officeDocument/2006/relationships/customXml" Target="../ink/ink51.xml"/><Relationship Id="rId48" Type="http://schemas.openxmlformats.org/officeDocument/2006/relationships/image" Target="../media/image80.png"/><Relationship Id="rId56" Type="http://schemas.openxmlformats.org/officeDocument/2006/relationships/image" Target="../media/image84.png"/><Relationship Id="rId64" Type="http://schemas.openxmlformats.org/officeDocument/2006/relationships/image" Target="../media/image88.png"/><Relationship Id="rId69" Type="http://schemas.openxmlformats.org/officeDocument/2006/relationships/customXml" Target="../ink/ink64.xml"/><Relationship Id="rId8" Type="http://schemas.openxmlformats.org/officeDocument/2006/relationships/image" Target="../media/image60.png"/><Relationship Id="rId51" Type="http://schemas.openxmlformats.org/officeDocument/2006/relationships/customXml" Target="../ink/ink55.xml"/><Relationship Id="rId72" Type="http://schemas.openxmlformats.org/officeDocument/2006/relationships/image" Target="../media/image92.png"/><Relationship Id="rId3" Type="http://schemas.openxmlformats.org/officeDocument/2006/relationships/customXml" Target="../ink/ink31.xml"/><Relationship Id="rId12" Type="http://schemas.openxmlformats.org/officeDocument/2006/relationships/image" Target="../media/image62.png"/><Relationship Id="rId17" Type="http://schemas.openxmlformats.org/officeDocument/2006/relationships/customXml" Target="../ink/ink38.xml"/><Relationship Id="rId25" Type="http://schemas.openxmlformats.org/officeDocument/2006/relationships/customXml" Target="../ink/ink42.xml"/><Relationship Id="rId33" Type="http://schemas.openxmlformats.org/officeDocument/2006/relationships/customXml" Target="../ink/ink46.xml"/><Relationship Id="rId38" Type="http://schemas.openxmlformats.org/officeDocument/2006/relationships/image" Target="../media/image75.png"/><Relationship Id="rId46" Type="http://schemas.openxmlformats.org/officeDocument/2006/relationships/image" Target="../media/image79.png"/><Relationship Id="rId59" Type="http://schemas.openxmlformats.org/officeDocument/2006/relationships/customXml" Target="../ink/ink59.xml"/><Relationship Id="rId67" Type="http://schemas.openxmlformats.org/officeDocument/2006/relationships/customXml" Target="../ink/ink63.xml"/><Relationship Id="rId20" Type="http://schemas.openxmlformats.org/officeDocument/2006/relationships/image" Target="../media/image66.png"/><Relationship Id="rId41" Type="http://schemas.openxmlformats.org/officeDocument/2006/relationships/customXml" Target="../ink/ink50.xml"/><Relationship Id="rId54" Type="http://schemas.openxmlformats.org/officeDocument/2006/relationships/image" Target="../media/image83.png"/><Relationship Id="rId62" Type="http://schemas.openxmlformats.org/officeDocument/2006/relationships/image" Target="../media/image87.png"/><Relationship Id="rId70"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58.png"/><Relationship Id="rId15" Type="http://schemas.openxmlformats.org/officeDocument/2006/relationships/customXml" Target="../ink/ink37.xml"/><Relationship Id="rId23" Type="http://schemas.openxmlformats.org/officeDocument/2006/relationships/customXml" Target="../ink/ink41.xml"/><Relationship Id="rId28" Type="http://schemas.openxmlformats.org/officeDocument/2006/relationships/image" Target="../media/image70.png"/><Relationship Id="rId36" Type="http://schemas.openxmlformats.org/officeDocument/2006/relationships/image" Target="../media/image74.png"/><Relationship Id="rId49" Type="http://schemas.openxmlformats.org/officeDocument/2006/relationships/customXml" Target="../ink/ink54.xml"/><Relationship Id="rId57" Type="http://schemas.openxmlformats.org/officeDocument/2006/relationships/customXml" Target="../ink/ink58.xml"/><Relationship Id="rId10" Type="http://schemas.openxmlformats.org/officeDocument/2006/relationships/image" Target="../media/image61.png"/><Relationship Id="rId31" Type="http://schemas.openxmlformats.org/officeDocument/2006/relationships/customXml" Target="../ink/ink45.xml"/><Relationship Id="rId44" Type="http://schemas.openxmlformats.org/officeDocument/2006/relationships/image" Target="../media/image78.png"/><Relationship Id="rId52" Type="http://schemas.openxmlformats.org/officeDocument/2006/relationships/image" Target="../media/image82.png"/><Relationship Id="rId60" Type="http://schemas.openxmlformats.org/officeDocument/2006/relationships/image" Target="../media/image86.png"/><Relationship Id="rId65" Type="http://schemas.openxmlformats.org/officeDocument/2006/relationships/customXml" Target="../ink/ink62.xml"/><Relationship Id="rId73" Type="http://schemas.openxmlformats.org/officeDocument/2006/relationships/customXml" Target="../ink/ink66.xml"/><Relationship Id="rId4" Type="http://schemas.openxmlformats.org/officeDocument/2006/relationships/image" Target="../media/image57.png"/><Relationship Id="rId9" Type="http://schemas.openxmlformats.org/officeDocument/2006/relationships/customXml" Target="../ink/ink34.xml"/><Relationship Id="rId13" Type="http://schemas.openxmlformats.org/officeDocument/2006/relationships/customXml" Target="../ink/ink36.xml"/><Relationship Id="rId18" Type="http://schemas.openxmlformats.org/officeDocument/2006/relationships/image" Target="../media/image65.png"/><Relationship Id="rId39" Type="http://schemas.openxmlformats.org/officeDocument/2006/relationships/customXml" Target="../ink/ink49.xml"/><Relationship Id="rId34" Type="http://schemas.openxmlformats.org/officeDocument/2006/relationships/image" Target="../media/image73.png"/><Relationship Id="rId50" Type="http://schemas.openxmlformats.org/officeDocument/2006/relationships/image" Target="../media/image81.png"/><Relationship Id="rId55" Type="http://schemas.openxmlformats.org/officeDocument/2006/relationships/customXml" Target="../ink/ink57.xml"/><Relationship Id="rId7" Type="http://schemas.openxmlformats.org/officeDocument/2006/relationships/customXml" Target="../ink/ink33.xml"/><Relationship Id="rId71" Type="http://schemas.openxmlformats.org/officeDocument/2006/relationships/customXml" Target="../ink/ink65.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17" Type="http://schemas.openxmlformats.org/officeDocument/2006/relationships/customXml" Target="../ink/ink124.xml"/><Relationship Id="rId21" Type="http://schemas.openxmlformats.org/officeDocument/2006/relationships/customXml" Target="../ink/ink76.xml"/><Relationship Id="rId42" Type="http://schemas.openxmlformats.org/officeDocument/2006/relationships/image" Target="../media/image118.png"/><Relationship Id="rId47" Type="http://schemas.openxmlformats.org/officeDocument/2006/relationships/customXml" Target="../ink/ink89.xml"/><Relationship Id="rId63" Type="http://schemas.openxmlformats.org/officeDocument/2006/relationships/customXml" Target="../ink/ink97.xml"/><Relationship Id="rId68" Type="http://schemas.openxmlformats.org/officeDocument/2006/relationships/image" Target="../media/image131.png"/><Relationship Id="rId84" Type="http://schemas.openxmlformats.org/officeDocument/2006/relationships/image" Target="../media/image139.png"/><Relationship Id="rId89" Type="http://schemas.openxmlformats.org/officeDocument/2006/relationships/customXml" Target="../ink/ink110.xml"/><Relationship Id="rId112" Type="http://schemas.openxmlformats.org/officeDocument/2006/relationships/image" Target="../media/image153.png"/><Relationship Id="rId16" Type="http://schemas.openxmlformats.org/officeDocument/2006/relationships/image" Target="../media/image105.png"/><Relationship Id="rId107" Type="http://schemas.openxmlformats.org/officeDocument/2006/relationships/customXml" Target="../ink/ink119.xml"/><Relationship Id="rId11" Type="http://schemas.openxmlformats.org/officeDocument/2006/relationships/customXml" Target="../ink/ink71.xml"/><Relationship Id="rId32" Type="http://schemas.openxmlformats.org/officeDocument/2006/relationships/image" Target="../media/image113.png"/><Relationship Id="rId37" Type="http://schemas.openxmlformats.org/officeDocument/2006/relationships/customXml" Target="../ink/ink84.xml"/><Relationship Id="rId53" Type="http://schemas.openxmlformats.org/officeDocument/2006/relationships/customXml" Target="../ink/ink92.xml"/><Relationship Id="rId58" Type="http://schemas.openxmlformats.org/officeDocument/2006/relationships/image" Target="../media/image126.png"/><Relationship Id="rId74" Type="http://schemas.openxmlformats.org/officeDocument/2006/relationships/image" Target="../media/image134.png"/><Relationship Id="rId79" Type="http://schemas.openxmlformats.org/officeDocument/2006/relationships/customXml" Target="../ink/ink105.xml"/><Relationship Id="rId102" Type="http://schemas.openxmlformats.org/officeDocument/2006/relationships/image" Target="../media/image148.png"/><Relationship Id="rId123" Type="http://schemas.openxmlformats.org/officeDocument/2006/relationships/customXml" Target="../ink/ink127.xml"/><Relationship Id="rId128" Type="http://schemas.openxmlformats.org/officeDocument/2006/relationships/image" Target="../media/image161.png"/><Relationship Id="rId5" Type="http://schemas.openxmlformats.org/officeDocument/2006/relationships/customXml" Target="../ink/ink68.xml"/><Relationship Id="rId90" Type="http://schemas.openxmlformats.org/officeDocument/2006/relationships/image" Target="../media/image142.png"/><Relationship Id="rId95" Type="http://schemas.openxmlformats.org/officeDocument/2006/relationships/customXml" Target="../ink/ink113.xml"/><Relationship Id="rId22" Type="http://schemas.openxmlformats.org/officeDocument/2006/relationships/image" Target="../media/image108.png"/><Relationship Id="rId27" Type="http://schemas.openxmlformats.org/officeDocument/2006/relationships/customXml" Target="../ink/ink79.xml"/><Relationship Id="rId43" Type="http://schemas.openxmlformats.org/officeDocument/2006/relationships/customXml" Target="../ink/ink87.xml"/><Relationship Id="rId48" Type="http://schemas.openxmlformats.org/officeDocument/2006/relationships/image" Target="../media/image121.png"/><Relationship Id="rId64" Type="http://schemas.openxmlformats.org/officeDocument/2006/relationships/image" Target="../media/image129.png"/><Relationship Id="rId69" Type="http://schemas.openxmlformats.org/officeDocument/2006/relationships/customXml" Target="../ink/ink100.xml"/><Relationship Id="rId113" Type="http://schemas.openxmlformats.org/officeDocument/2006/relationships/customXml" Target="../ink/ink122.xml"/><Relationship Id="rId118" Type="http://schemas.openxmlformats.org/officeDocument/2006/relationships/image" Target="../media/image156.png"/><Relationship Id="rId80" Type="http://schemas.openxmlformats.org/officeDocument/2006/relationships/image" Target="../media/image137.png"/><Relationship Id="rId85" Type="http://schemas.openxmlformats.org/officeDocument/2006/relationships/customXml" Target="../ink/ink108.xml"/><Relationship Id="rId12" Type="http://schemas.openxmlformats.org/officeDocument/2006/relationships/image" Target="../media/image103.png"/><Relationship Id="rId17" Type="http://schemas.openxmlformats.org/officeDocument/2006/relationships/customXml" Target="../ink/ink74.xml"/><Relationship Id="rId33" Type="http://schemas.openxmlformats.org/officeDocument/2006/relationships/customXml" Target="../ink/ink82.xml"/><Relationship Id="rId38" Type="http://schemas.openxmlformats.org/officeDocument/2006/relationships/image" Target="../media/image116.png"/><Relationship Id="rId59" Type="http://schemas.openxmlformats.org/officeDocument/2006/relationships/customXml" Target="../ink/ink95.xml"/><Relationship Id="rId103" Type="http://schemas.openxmlformats.org/officeDocument/2006/relationships/customXml" Target="../ink/ink117.xml"/><Relationship Id="rId108" Type="http://schemas.openxmlformats.org/officeDocument/2006/relationships/image" Target="../media/image151.png"/><Relationship Id="rId124" Type="http://schemas.openxmlformats.org/officeDocument/2006/relationships/image" Target="../media/image159.png"/><Relationship Id="rId129" Type="http://schemas.openxmlformats.org/officeDocument/2006/relationships/customXml" Target="../ink/ink130.xml"/><Relationship Id="rId54" Type="http://schemas.openxmlformats.org/officeDocument/2006/relationships/image" Target="../media/image124.png"/><Relationship Id="rId70" Type="http://schemas.openxmlformats.org/officeDocument/2006/relationships/image" Target="../media/image132.png"/><Relationship Id="rId75" Type="http://schemas.openxmlformats.org/officeDocument/2006/relationships/customXml" Target="../ink/ink103.xml"/><Relationship Id="rId91" Type="http://schemas.openxmlformats.org/officeDocument/2006/relationships/customXml" Target="../ink/ink111.xml"/><Relationship Id="rId96"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image" Target="../media/image100.png"/><Relationship Id="rId23" Type="http://schemas.openxmlformats.org/officeDocument/2006/relationships/customXml" Target="../ink/ink77.xml"/><Relationship Id="rId28" Type="http://schemas.openxmlformats.org/officeDocument/2006/relationships/image" Target="../media/image111.png"/><Relationship Id="rId49" Type="http://schemas.openxmlformats.org/officeDocument/2006/relationships/customXml" Target="../ink/ink90.xml"/><Relationship Id="rId114" Type="http://schemas.openxmlformats.org/officeDocument/2006/relationships/image" Target="../media/image154.png"/><Relationship Id="rId119" Type="http://schemas.openxmlformats.org/officeDocument/2006/relationships/customXml" Target="../ink/ink125.xml"/><Relationship Id="rId44" Type="http://schemas.openxmlformats.org/officeDocument/2006/relationships/image" Target="../media/image119.png"/><Relationship Id="rId60" Type="http://schemas.openxmlformats.org/officeDocument/2006/relationships/image" Target="../media/image127.png"/><Relationship Id="rId65" Type="http://schemas.openxmlformats.org/officeDocument/2006/relationships/customXml" Target="../ink/ink98.xml"/><Relationship Id="rId81" Type="http://schemas.openxmlformats.org/officeDocument/2006/relationships/customXml" Target="../ink/ink106.xml"/><Relationship Id="rId86" Type="http://schemas.openxmlformats.org/officeDocument/2006/relationships/image" Target="../media/image140.png"/><Relationship Id="rId130" Type="http://schemas.openxmlformats.org/officeDocument/2006/relationships/image" Target="../media/image162.png"/><Relationship Id="rId13" Type="http://schemas.openxmlformats.org/officeDocument/2006/relationships/customXml" Target="../ink/ink72.xml"/><Relationship Id="rId18" Type="http://schemas.openxmlformats.org/officeDocument/2006/relationships/image" Target="../media/image106.png"/><Relationship Id="rId39" Type="http://schemas.openxmlformats.org/officeDocument/2006/relationships/customXml" Target="../ink/ink85.xml"/><Relationship Id="rId109" Type="http://schemas.openxmlformats.org/officeDocument/2006/relationships/customXml" Target="../ink/ink120.xml"/><Relationship Id="rId34" Type="http://schemas.openxmlformats.org/officeDocument/2006/relationships/image" Target="../media/image114.png"/><Relationship Id="rId50" Type="http://schemas.openxmlformats.org/officeDocument/2006/relationships/image" Target="../media/image122.png"/><Relationship Id="rId55" Type="http://schemas.openxmlformats.org/officeDocument/2006/relationships/customXml" Target="../ink/ink93.xml"/><Relationship Id="rId76" Type="http://schemas.openxmlformats.org/officeDocument/2006/relationships/image" Target="../media/image135.png"/><Relationship Id="rId97" Type="http://schemas.openxmlformats.org/officeDocument/2006/relationships/customXml" Target="../ink/ink114.xml"/><Relationship Id="rId104" Type="http://schemas.openxmlformats.org/officeDocument/2006/relationships/image" Target="../media/image149.png"/><Relationship Id="rId120" Type="http://schemas.openxmlformats.org/officeDocument/2006/relationships/image" Target="../media/image157.png"/><Relationship Id="rId125" Type="http://schemas.openxmlformats.org/officeDocument/2006/relationships/customXml" Target="../ink/ink128.xml"/><Relationship Id="rId7" Type="http://schemas.openxmlformats.org/officeDocument/2006/relationships/customXml" Target="../ink/ink69.xml"/><Relationship Id="rId71" Type="http://schemas.openxmlformats.org/officeDocument/2006/relationships/customXml" Target="../ink/ink101.xml"/><Relationship Id="rId92" Type="http://schemas.openxmlformats.org/officeDocument/2006/relationships/image" Target="../media/image143.png"/><Relationship Id="rId2" Type="http://schemas.openxmlformats.org/officeDocument/2006/relationships/notesSlide" Target="../notesSlides/notesSlide25.xml"/><Relationship Id="rId29" Type="http://schemas.openxmlformats.org/officeDocument/2006/relationships/customXml" Target="../ink/ink80.xml"/><Relationship Id="rId24" Type="http://schemas.openxmlformats.org/officeDocument/2006/relationships/image" Target="../media/image109.png"/><Relationship Id="rId40" Type="http://schemas.openxmlformats.org/officeDocument/2006/relationships/image" Target="../media/image117.png"/><Relationship Id="rId45" Type="http://schemas.openxmlformats.org/officeDocument/2006/relationships/customXml" Target="../ink/ink88.xml"/><Relationship Id="rId66" Type="http://schemas.openxmlformats.org/officeDocument/2006/relationships/image" Target="../media/image130.png"/><Relationship Id="rId87" Type="http://schemas.openxmlformats.org/officeDocument/2006/relationships/customXml" Target="../ink/ink109.xml"/><Relationship Id="rId110" Type="http://schemas.openxmlformats.org/officeDocument/2006/relationships/image" Target="../media/image152.png"/><Relationship Id="rId115" Type="http://schemas.openxmlformats.org/officeDocument/2006/relationships/customXml" Target="../ink/ink123.xml"/><Relationship Id="rId61" Type="http://schemas.openxmlformats.org/officeDocument/2006/relationships/customXml" Target="../ink/ink96.xml"/><Relationship Id="rId82" Type="http://schemas.openxmlformats.org/officeDocument/2006/relationships/image" Target="../media/image138.png"/><Relationship Id="rId19" Type="http://schemas.openxmlformats.org/officeDocument/2006/relationships/customXml" Target="../ink/ink75.xml"/><Relationship Id="rId14" Type="http://schemas.openxmlformats.org/officeDocument/2006/relationships/image" Target="../media/image104.png"/><Relationship Id="rId30" Type="http://schemas.openxmlformats.org/officeDocument/2006/relationships/image" Target="../media/image112.png"/><Relationship Id="rId35" Type="http://schemas.openxmlformats.org/officeDocument/2006/relationships/customXml" Target="../ink/ink83.xml"/><Relationship Id="rId56" Type="http://schemas.openxmlformats.org/officeDocument/2006/relationships/image" Target="../media/image125.png"/><Relationship Id="rId77" Type="http://schemas.openxmlformats.org/officeDocument/2006/relationships/customXml" Target="../ink/ink104.xml"/><Relationship Id="rId100" Type="http://schemas.openxmlformats.org/officeDocument/2006/relationships/image" Target="../media/image147.png"/><Relationship Id="rId105" Type="http://schemas.openxmlformats.org/officeDocument/2006/relationships/customXml" Target="../ink/ink118.xml"/><Relationship Id="rId126" Type="http://schemas.openxmlformats.org/officeDocument/2006/relationships/image" Target="../media/image160.png"/><Relationship Id="rId8" Type="http://schemas.openxmlformats.org/officeDocument/2006/relationships/image" Target="../media/image101.png"/><Relationship Id="rId51" Type="http://schemas.openxmlformats.org/officeDocument/2006/relationships/customXml" Target="../ink/ink91.xml"/><Relationship Id="rId72" Type="http://schemas.openxmlformats.org/officeDocument/2006/relationships/image" Target="../media/image133.png"/><Relationship Id="rId93" Type="http://schemas.openxmlformats.org/officeDocument/2006/relationships/customXml" Target="../ink/ink112.xml"/><Relationship Id="rId98" Type="http://schemas.openxmlformats.org/officeDocument/2006/relationships/image" Target="../media/image146.png"/><Relationship Id="rId121" Type="http://schemas.openxmlformats.org/officeDocument/2006/relationships/customXml" Target="../ink/ink126.xml"/><Relationship Id="rId3" Type="http://schemas.openxmlformats.org/officeDocument/2006/relationships/customXml" Target="../ink/ink67.xml"/><Relationship Id="rId25" Type="http://schemas.openxmlformats.org/officeDocument/2006/relationships/customXml" Target="../ink/ink78.xml"/><Relationship Id="rId46" Type="http://schemas.openxmlformats.org/officeDocument/2006/relationships/image" Target="../media/image120.png"/><Relationship Id="rId67" Type="http://schemas.openxmlformats.org/officeDocument/2006/relationships/customXml" Target="../ink/ink99.xml"/><Relationship Id="rId116" Type="http://schemas.openxmlformats.org/officeDocument/2006/relationships/image" Target="../media/image155.png"/><Relationship Id="rId20" Type="http://schemas.openxmlformats.org/officeDocument/2006/relationships/image" Target="../media/image107.png"/><Relationship Id="rId41" Type="http://schemas.openxmlformats.org/officeDocument/2006/relationships/customXml" Target="../ink/ink86.xml"/><Relationship Id="rId62" Type="http://schemas.openxmlformats.org/officeDocument/2006/relationships/image" Target="../media/image128.png"/><Relationship Id="rId83" Type="http://schemas.openxmlformats.org/officeDocument/2006/relationships/customXml" Target="../ink/ink107.xml"/><Relationship Id="rId88" Type="http://schemas.openxmlformats.org/officeDocument/2006/relationships/image" Target="../media/image141.png"/><Relationship Id="rId111" Type="http://schemas.openxmlformats.org/officeDocument/2006/relationships/customXml" Target="../ink/ink121.xml"/><Relationship Id="rId15" Type="http://schemas.openxmlformats.org/officeDocument/2006/relationships/customXml" Target="../ink/ink73.xml"/><Relationship Id="rId36" Type="http://schemas.openxmlformats.org/officeDocument/2006/relationships/image" Target="../media/image115.png"/><Relationship Id="rId57" Type="http://schemas.openxmlformats.org/officeDocument/2006/relationships/customXml" Target="../ink/ink94.xml"/><Relationship Id="rId106" Type="http://schemas.openxmlformats.org/officeDocument/2006/relationships/image" Target="../media/image150.png"/><Relationship Id="rId127" Type="http://schemas.openxmlformats.org/officeDocument/2006/relationships/customXml" Target="../ink/ink129.xml"/><Relationship Id="rId10" Type="http://schemas.openxmlformats.org/officeDocument/2006/relationships/image" Target="../media/image102.png"/><Relationship Id="rId31" Type="http://schemas.openxmlformats.org/officeDocument/2006/relationships/customXml" Target="../ink/ink81.xml"/><Relationship Id="rId52" Type="http://schemas.openxmlformats.org/officeDocument/2006/relationships/image" Target="../media/image123.png"/><Relationship Id="rId73" Type="http://schemas.openxmlformats.org/officeDocument/2006/relationships/customXml" Target="../ink/ink102.xml"/><Relationship Id="rId78" Type="http://schemas.openxmlformats.org/officeDocument/2006/relationships/image" Target="../media/image136.png"/><Relationship Id="rId94" Type="http://schemas.openxmlformats.org/officeDocument/2006/relationships/image" Target="../media/image144.png"/><Relationship Id="rId99" Type="http://schemas.openxmlformats.org/officeDocument/2006/relationships/customXml" Target="../ink/ink115.xml"/><Relationship Id="rId101" Type="http://schemas.openxmlformats.org/officeDocument/2006/relationships/customXml" Target="../ink/ink116.xml"/><Relationship Id="rId122" Type="http://schemas.openxmlformats.org/officeDocument/2006/relationships/image" Target="../media/image158.png"/><Relationship Id="rId4" Type="http://schemas.openxmlformats.org/officeDocument/2006/relationships/image" Target="../media/image99.png"/><Relationship Id="rId9" Type="http://schemas.openxmlformats.org/officeDocument/2006/relationships/customXml" Target="../ink/ink70.xml"/><Relationship Id="rId26" Type="http://schemas.openxmlformats.org/officeDocument/2006/relationships/image" Target="../media/image110.png"/></Relationships>
</file>

<file path=ppt/slides/_rels/slide42.xml.rels><?xml version="1.0" encoding="UTF-8" standalone="yes"?>
<Relationships xmlns="http://schemas.openxmlformats.org/package/2006/relationships"><Relationship Id="rId26" Type="http://schemas.openxmlformats.org/officeDocument/2006/relationships/customXml" Target="../ink/ink142.xml"/><Relationship Id="rId21" Type="http://schemas.openxmlformats.org/officeDocument/2006/relationships/image" Target="../media/image172.png"/><Relationship Id="rId42" Type="http://schemas.openxmlformats.org/officeDocument/2006/relationships/customXml" Target="../ink/ink150.xml"/><Relationship Id="rId47" Type="http://schemas.openxmlformats.org/officeDocument/2006/relationships/image" Target="../media/image185.png"/><Relationship Id="rId63" Type="http://schemas.openxmlformats.org/officeDocument/2006/relationships/image" Target="../media/image193.png"/><Relationship Id="rId68" Type="http://schemas.openxmlformats.org/officeDocument/2006/relationships/customXml" Target="../ink/ink163.xml"/><Relationship Id="rId84" Type="http://schemas.openxmlformats.org/officeDocument/2006/relationships/customXml" Target="../ink/ink172.xml"/><Relationship Id="rId89" Type="http://schemas.openxmlformats.org/officeDocument/2006/relationships/image" Target="../media/image203.png"/><Relationship Id="rId112" Type="http://schemas.openxmlformats.org/officeDocument/2006/relationships/customXml" Target="../ink/ink186.xml"/><Relationship Id="rId16" Type="http://schemas.openxmlformats.org/officeDocument/2006/relationships/customXml" Target="../ink/ink137.xml"/><Relationship Id="rId107" Type="http://schemas.openxmlformats.org/officeDocument/2006/relationships/image" Target="../media/image212.png"/><Relationship Id="rId11" Type="http://schemas.openxmlformats.org/officeDocument/2006/relationships/image" Target="../media/image167.png"/><Relationship Id="rId32" Type="http://schemas.openxmlformats.org/officeDocument/2006/relationships/customXml" Target="../ink/ink145.xml"/><Relationship Id="rId37" Type="http://schemas.openxmlformats.org/officeDocument/2006/relationships/image" Target="../media/image180.png"/><Relationship Id="rId53" Type="http://schemas.openxmlformats.org/officeDocument/2006/relationships/image" Target="../media/image188.png"/><Relationship Id="rId58" Type="http://schemas.openxmlformats.org/officeDocument/2006/relationships/customXml" Target="../ink/ink158.xml"/><Relationship Id="rId74" Type="http://schemas.openxmlformats.org/officeDocument/2006/relationships/customXml" Target="../ink/ink166.xml"/><Relationship Id="rId79" Type="http://schemas.openxmlformats.org/officeDocument/2006/relationships/customXml" Target="../ink/ink169.xml"/><Relationship Id="rId102" Type="http://schemas.openxmlformats.org/officeDocument/2006/relationships/customXml" Target="../ink/ink181.xml"/><Relationship Id="rId5" Type="http://schemas.openxmlformats.org/officeDocument/2006/relationships/image" Target="../media/image164.png"/><Relationship Id="rId90" Type="http://schemas.openxmlformats.org/officeDocument/2006/relationships/customXml" Target="../ink/ink175.xml"/><Relationship Id="rId95" Type="http://schemas.openxmlformats.org/officeDocument/2006/relationships/image" Target="../media/image206.png"/><Relationship Id="rId22" Type="http://schemas.openxmlformats.org/officeDocument/2006/relationships/customXml" Target="../ink/ink140.xml"/><Relationship Id="rId27" Type="http://schemas.openxmlformats.org/officeDocument/2006/relationships/image" Target="../media/image175.png"/><Relationship Id="rId43" Type="http://schemas.openxmlformats.org/officeDocument/2006/relationships/image" Target="../media/image183.png"/><Relationship Id="rId48" Type="http://schemas.openxmlformats.org/officeDocument/2006/relationships/customXml" Target="../ink/ink153.xml"/><Relationship Id="rId64" Type="http://schemas.openxmlformats.org/officeDocument/2006/relationships/customXml" Target="../ink/ink161.xml"/><Relationship Id="rId69" Type="http://schemas.openxmlformats.org/officeDocument/2006/relationships/image" Target="../media/image196.png"/><Relationship Id="rId113" Type="http://schemas.openxmlformats.org/officeDocument/2006/relationships/image" Target="../media/image215.png"/><Relationship Id="rId80" Type="http://schemas.openxmlformats.org/officeDocument/2006/relationships/customXml" Target="../ink/ink170.xml"/><Relationship Id="rId85" Type="http://schemas.openxmlformats.org/officeDocument/2006/relationships/image" Target="../media/image201.png"/><Relationship Id="rId12" Type="http://schemas.openxmlformats.org/officeDocument/2006/relationships/customXml" Target="../ink/ink135.xml"/><Relationship Id="rId17" Type="http://schemas.openxmlformats.org/officeDocument/2006/relationships/image" Target="../media/image170.png"/><Relationship Id="rId33" Type="http://schemas.openxmlformats.org/officeDocument/2006/relationships/image" Target="../media/image178.png"/><Relationship Id="rId38" Type="http://schemas.openxmlformats.org/officeDocument/2006/relationships/customXml" Target="../ink/ink148.xml"/><Relationship Id="rId59" Type="http://schemas.openxmlformats.org/officeDocument/2006/relationships/image" Target="../media/image191.png"/><Relationship Id="rId103" Type="http://schemas.openxmlformats.org/officeDocument/2006/relationships/image" Target="../media/image210.png"/><Relationship Id="rId108" Type="http://schemas.openxmlformats.org/officeDocument/2006/relationships/customXml" Target="../ink/ink184.xml"/><Relationship Id="rId54" Type="http://schemas.openxmlformats.org/officeDocument/2006/relationships/customXml" Target="../ink/ink156.xml"/><Relationship Id="rId70" Type="http://schemas.openxmlformats.org/officeDocument/2006/relationships/customXml" Target="../ink/ink164.xml"/><Relationship Id="rId75" Type="http://schemas.openxmlformats.org/officeDocument/2006/relationships/customXml" Target="../ink/ink167.xml"/><Relationship Id="rId91" Type="http://schemas.openxmlformats.org/officeDocument/2006/relationships/image" Target="../media/image204.png"/><Relationship Id="rId96" Type="http://schemas.openxmlformats.org/officeDocument/2006/relationships/customXml" Target="../ink/ink178.xml"/><Relationship Id="rId1" Type="http://schemas.openxmlformats.org/officeDocument/2006/relationships/slideLayout" Target="../slideLayouts/slideLayout5.xml"/><Relationship Id="rId6" Type="http://schemas.openxmlformats.org/officeDocument/2006/relationships/customXml" Target="../ink/ink132.xml"/><Relationship Id="rId15" Type="http://schemas.openxmlformats.org/officeDocument/2006/relationships/image" Target="../media/image169.png"/><Relationship Id="rId23" Type="http://schemas.openxmlformats.org/officeDocument/2006/relationships/image" Target="../media/image173.png"/><Relationship Id="rId28" Type="http://schemas.openxmlformats.org/officeDocument/2006/relationships/customXml" Target="../ink/ink143.xml"/><Relationship Id="rId36" Type="http://schemas.openxmlformats.org/officeDocument/2006/relationships/customXml" Target="../ink/ink147.xml"/><Relationship Id="rId49" Type="http://schemas.openxmlformats.org/officeDocument/2006/relationships/image" Target="../media/image186.png"/><Relationship Id="rId57" Type="http://schemas.openxmlformats.org/officeDocument/2006/relationships/image" Target="../media/image190.png"/><Relationship Id="rId106" Type="http://schemas.openxmlformats.org/officeDocument/2006/relationships/customXml" Target="../ink/ink183.xml"/><Relationship Id="rId10" Type="http://schemas.openxmlformats.org/officeDocument/2006/relationships/customXml" Target="../ink/ink134.xml"/><Relationship Id="rId31" Type="http://schemas.openxmlformats.org/officeDocument/2006/relationships/image" Target="../media/image177.png"/><Relationship Id="rId44" Type="http://schemas.openxmlformats.org/officeDocument/2006/relationships/customXml" Target="../ink/ink151.xml"/><Relationship Id="rId52" Type="http://schemas.openxmlformats.org/officeDocument/2006/relationships/customXml" Target="../ink/ink155.xml"/><Relationship Id="rId60" Type="http://schemas.openxmlformats.org/officeDocument/2006/relationships/customXml" Target="../ink/ink159.xml"/><Relationship Id="rId65" Type="http://schemas.openxmlformats.org/officeDocument/2006/relationships/image" Target="../media/image194.png"/><Relationship Id="rId73" Type="http://schemas.openxmlformats.org/officeDocument/2006/relationships/image" Target="../media/image82.png"/><Relationship Id="rId78" Type="http://schemas.openxmlformats.org/officeDocument/2006/relationships/image" Target="../media/image198.png"/><Relationship Id="rId81" Type="http://schemas.openxmlformats.org/officeDocument/2006/relationships/image" Target="../media/image199.png"/><Relationship Id="rId86" Type="http://schemas.openxmlformats.org/officeDocument/2006/relationships/customXml" Target="../ink/ink173.xml"/><Relationship Id="rId94" Type="http://schemas.openxmlformats.org/officeDocument/2006/relationships/customXml" Target="../ink/ink177.xml"/><Relationship Id="rId99" Type="http://schemas.openxmlformats.org/officeDocument/2006/relationships/image" Target="../media/image208.png"/><Relationship Id="rId101" Type="http://schemas.openxmlformats.org/officeDocument/2006/relationships/image" Target="../media/image209.png"/><Relationship Id="rId4" Type="http://schemas.openxmlformats.org/officeDocument/2006/relationships/customXml" Target="../ink/ink131.xml"/><Relationship Id="rId9" Type="http://schemas.openxmlformats.org/officeDocument/2006/relationships/image" Target="../media/image166.png"/><Relationship Id="rId13" Type="http://schemas.openxmlformats.org/officeDocument/2006/relationships/image" Target="../media/image168.png"/><Relationship Id="rId18" Type="http://schemas.openxmlformats.org/officeDocument/2006/relationships/customXml" Target="../ink/ink138.xml"/><Relationship Id="rId39" Type="http://schemas.openxmlformats.org/officeDocument/2006/relationships/image" Target="../media/image181.png"/><Relationship Id="rId109" Type="http://schemas.openxmlformats.org/officeDocument/2006/relationships/image" Target="../media/image213.png"/><Relationship Id="rId34" Type="http://schemas.openxmlformats.org/officeDocument/2006/relationships/customXml" Target="../ink/ink146.xml"/><Relationship Id="rId50" Type="http://schemas.openxmlformats.org/officeDocument/2006/relationships/customXml" Target="../ink/ink154.xml"/><Relationship Id="rId55" Type="http://schemas.openxmlformats.org/officeDocument/2006/relationships/image" Target="../media/image189.png"/><Relationship Id="rId76" Type="http://schemas.openxmlformats.org/officeDocument/2006/relationships/image" Target="../media/image197.png"/><Relationship Id="rId97" Type="http://schemas.openxmlformats.org/officeDocument/2006/relationships/image" Target="../media/image207.png"/><Relationship Id="rId104" Type="http://schemas.openxmlformats.org/officeDocument/2006/relationships/customXml" Target="../ink/ink182.xml"/><Relationship Id="rId7" Type="http://schemas.openxmlformats.org/officeDocument/2006/relationships/image" Target="../media/image165.png"/><Relationship Id="rId71" Type="http://schemas.openxmlformats.org/officeDocument/2006/relationships/image" Target="../media/image106.png"/><Relationship Id="rId92" Type="http://schemas.openxmlformats.org/officeDocument/2006/relationships/customXml" Target="../ink/ink176.xml"/><Relationship Id="rId2" Type="http://schemas.openxmlformats.org/officeDocument/2006/relationships/notesSlide" Target="../notesSlides/notesSlide26.xml"/><Relationship Id="rId29" Type="http://schemas.openxmlformats.org/officeDocument/2006/relationships/image" Target="../media/image176.png"/><Relationship Id="rId24" Type="http://schemas.openxmlformats.org/officeDocument/2006/relationships/customXml" Target="../ink/ink141.xml"/><Relationship Id="rId40" Type="http://schemas.openxmlformats.org/officeDocument/2006/relationships/customXml" Target="../ink/ink149.xml"/><Relationship Id="rId45" Type="http://schemas.openxmlformats.org/officeDocument/2006/relationships/image" Target="../media/image184.png"/><Relationship Id="rId66" Type="http://schemas.openxmlformats.org/officeDocument/2006/relationships/customXml" Target="../ink/ink162.xml"/><Relationship Id="rId87" Type="http://schemas.openxmlformats.org/officeDocument/2006/relationships/image" Target="../media/image202.png"/><Relationship Id="rId110" Type="http://schemas.openxmlformats.org/officeDocument/2006/relationships/customXml" Target="../ink/ink185.xml"/><Relationship Id="rId61" Type="http://schemas.openxmlformats.org/officeDocument/2006/relationships/image" Target="../media/image192.png"/><Relationship Id="rId82" Type="http://schemas.openxmlformats.org/officeDocument/2006/relationships/customXml" Target="../ink/ink171.xml"/><Relationship Id="rId19" Type="http://schemas.openxmlformats.org/officeDocument/2006/relationships/image" Target="../media/image171.png"/><Relationship Id="rId14" Type="http://schemas.openxmlformats.org/officeDocument/2006/relationships/customXml" Target="../ink/ink136.xml"/><Relationship Id="rId30" Type="http://schemas.openxmlformats.org/officeDocument/2006/relationships/customXml" Target="../ink/ink144.xml"/><Relationship Id="rId35" Type="http://schemas.openxmlformats.org/officeDocument/2006/relationships/image" Target="../media/image179.png"/><Relationship Id="rId56" Type="http://schemas.openxmlformats.org/officeDocument/2006/relationships/customXml" Target="../ink/ink157.xml"/><Relationship Id="rId77" Type="http://schemas.openxmlformats.org/officeDocument/2006/relationships/customXml" Target="../ink/ink168.xml"/><Relationship Id="rId100" Type="http://schemas.openxmlformats.org/officeDocument/2006/relationships/customXml" Target="../ink/ink180.xml"/><Relationship Id="rId105" Type="http://schemas.openxmlformats.org/officeDocument/2006/relationships/image" Target="../media/image211.png"/><Relationship Id="rId8" Type="http://schemas.openxmlformats.org/officeDocument/2006/relationships/customXml" Target="../ink/ink133.xml"/><Relationship Id="rId51" Type="http://schemas.openxmlformats.org/officeDocument/2006/relationships/image" Target="../media/image187.png"/><Relationship Id="rId72" Type="http://schemas.openxmlformats.org/officeDocument/2006/relationships/customXml" Target="../ink/ink165.xml"/><Relationship Id="rId93" Type="http://schemas.openxmlformats.org/officeDocument/2006/relationships/image" Target="../media/image205.png"/><Relationship Id="rId98" Type="http://schemas.openxmlformats.org/officeDocument/2006/relationships/customXml" Target="../ink/ink179.xml"/><Relationship Id="rId3" Type="http://schemas.openxmlformats.org/officeDocument/2006/relationships/image" Target="../media/image27.gif"/><Relationship Id="rId25" Type="http://schemas.openxmlformats.org/officeDocument/2006/relationships/image" Target="../media/image174.png"/><Relationship Id="rId46" Type="http://schemas.openxmlformats.org/officeDocument/2006/relationships/customXml" Target="../ink/ink152.xml"/><Relationship Id="rId67" Type="http://schemas.openxmlformats.org/officeDocument/2006/relationships/image" Target="../media/image195.png"/><Relationship Id="rId20" Type="http://schemas.openxmlformats.org/officeDocument/2006/relationships/customXml" Target="../ink/ink139.xml"/><Relationship Id="rId41" Type="http://schemas.openxmlformats.org/officeDocument/2006/relationships/image" Target="../media/image182.png"/><Relationship Id="rId62" Type="http://schemas.openxmlformats.org/officeDocument/2006/relationships/customXml" Target="../ink/ink160.xml"/><Relationship Id="rId83" Type="http://schemas.openxmlformats.org/officeDocument/2006/relationships/image" Target="../media/image200.png"/><Relationship Id="rId88" Type="http://schemas.openxmlformats.org/officeDocument/2006/relationships/customXml" Target="../ink/ink174.xml"/><Relationship Id="rId111" Type="http://schemas.openxmlformats.org/officeDocument/2006/relationships/image" Target="../media/image2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4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6" Type="http://schemas.openxmlformats.org/officeDocument/2006/relationships/image" Target="../media/image230.png"/><Relationship Id="rId21" Type="http://schemas.openxmlformats.org/officeDocument/2006/relationships/customXml" Target="../ink/ink196.xml"/><Relationship Id="rId42" Type="http://schemas.openxmlformats.org/officeDocument/2006/relationships/image" Target="../media/image238.png"/><Relationship Id="rId47" Type="http://schemas.openxmlformats.org/officeDocument/2006/relationships/customXml" Target="../ink/ink209.xml"/><Relationship Id="rId63" Type="http://schemas.openxmlformats.org/officeDocument/2006/relationships/image" Target="../media/image247.png"/><Relationship Id="rId68" Type="http://schemas.openxmlformats.org/officeDocument/2006/relationships/customXml" Target="../ink/ink220.xml"/><Relationship Id="rId16" Type="http://schemas.openxmlformats.org/officeDocument/2006/relationships/image" Target="../media/image225.png"/><Relationship Id="rId11" Type="http://schemas.openxmlformats.org/officeDocument/2006/relationships/customXml" Target="../ink/ink191.xml"/><Relationship Id="rId24" Type="http://schemas.openxmlformats.org/officeDocument/2006/relationships/image" Target="../media/image229.png"/><Relationship Id="rId32" Type="http://schemas.openxmlformats.org/officeDocument/2006/relationships/image" Target="../media/image233.png"/><Relationship Id="rId37" Type="http://schemas.openxmlformats.org/officeDocument/2006/relationships/customXml" Target="../ink/ink204.xml"/><Relationship Id="rId40" Type="http://schemas.openxmlformats.org/officeDocument/2006/relationships/image" Target="../media/image237.png"/><Relationship Id="rId45" Type="http://schemas.openxmlformats.org/officeDocument/2006/relationships/customXml" Target="../ink/ink208.xml"/><Relationship Id="rId53" Type="http://schemas.openxmlformats.org/officeDocument/2006/relationships/customXml" Target="../ink/ink212.xml"/><Relationship Id="rId58" Type="http://schemas.openxmlformats.org/officeDocument/2006/relationships/image" Target="../media/image246.png"/><Relationship Id="rId66" Type="http://schemas.openxmlformats.org/officeDocument/2006/relationships/customXml" Target="../ink/ink219.xml"/><Relationship Id="rId74" Type="http://schemas.openxmlformats.org/officeDocument/2006/relationships/customXml" Target="../ink/ink223.xml"/><Relationship Id="rId79" Type="http://schemas.openxmlformats.org/officeDocument/2006/relationships/image" Target="../media/image255.png"/><Relationship Id="rId5" Type="http://schemas.openxmlformats.org/officeDocument/2006/relationships/customXml" Target="../ink/ink188.xml"/><Relationship Id="rId61" Type="http://schemas.openxmlformats.org/officeDocument/2006/relationships/image" Target="../media/image82.png"/><Relationship Id="rId19" Type="http://schemas.openxmlformats.org/officeDocument/2006/relationships/customXml" Target="../ink/ink195.xml"/><Relationship Id="rId14" Type="http://schemas.openxmlformats.org/officeDocument/2006/relationships/image" Target="../media/image224.png"/><Relationship Id="rId22" Type="http://schemas.openxmlformats.org/officeDocument/2006/relationships/image" Target="../media/image228.png"/><Relationship Id="rId27" Type="http://schemas.openxmlformats.org/officeDocument/2006/relationships/customXml" Target="../ink/ink199.xml"/><Relationship Id="rId30" Type="http://schemas.openxmlformats.org/officeDocument/2006/relationships/image" Target="../media/image232.png"/><Relationship Id="rId35" Type="http://schemas.openxmlformats.org/officeDocument/2006/relationships/customXml" Target="../ink/ink203.xml"/><Relationship Id="rId43" Type="http://schemas.openxmlformats.org/officeDocument/2006/relationships/customXml" Target="../ink/ink207.xml"/><Relationship Id="rId48" Type="http://schemas.openxmlformats.org/officeDocument/2006/relationships/image" Target="../media/image241.png"/><Relationship Id="rId56" Type="http://schemas.openxmlformats.org/officeDocument/2006/relationships/image" Target="../media/image245.png"/><Relationship Id="rId64" Type="http://schemas.openxmlformats.org/officeDocument/2006/relationships/customXml" Target="../ink/ink218.xml"/><Relationship Id="rId69" Type="http://schemas.openxmlformats.org/officeDocument/2006/relationships/image" Target="../media/image250.png"/><Relationship Id="rId77" Type="http://schemas.openxmlformats.org/officeDocument/2006/relationships/image" Target="../media/image254.png"/><Relationship Id="rId8" Type="http://schemas.openxmlformats.org/officeDocument/2006/relationships/image" Target="../media/image220.png"/><Relationship Id="rId51" Type="http://schemas.openxmlformats.org/officeDocument/2006/relationships/customXml" Target="../ink/ink211.xml"/><Relationship Id="rId72" Type="http://schemas.openxmlformats.org/officeDocument/2006/relationships/customXml" Target="../ink/ink222.xml"/><Relationship Id="rId3" Type="http://schemas.openxmlformats.org/officeDocument/2006/relationships/customXml" Target="../ink/ink187.xml"/><Relationship Id="rId12" Type="http://schemas.openxmlformats.org/officeDocument/2006/relationships/image" Target="../media/image223.png"/><Relationship Id="rId17" Type="http://schemas.openxmlformats.org/officeDocument/2006/relationships/customXml" Target="../ink/ink194.xml"/><Relationship Id="rId25" Type="http://schemas.openxmlformats.org/officeDocument/2006/relationships/customXml" Target="../ink/ink198.xml"/><Relationship Id="rId33" Type="http://schemas.openxmlformats.org/officeDocument/2006/relationships/customXml" Target="../ink/ink202.xml"/><Relationship Id="rId38" Type="http://schemas.openxmlformats.org/officeDocument/2006/relationships/image" Target="../media/image236.png"/><Relationship Id="rId46" Type="http://schemas.openxmlformats.org/officeDocument/2006/relationships/image" Target="../media/image240.png"/><Relationship Id="rId59" Type="http://schemas.openxmlformats.org/officeDocument/2006/relationships/customXml" Target="../ink/ink215.xml"/><Relationship Id="rId67" Type="http://schemas.openxmlformats.org/officeDocument/2006/relationships/image" Target="../media/image249.png"/><Relationship Id="rId20" Type="http://schemas.openxmlformats.org/officeDocument/2006/relationships/image" Target="../media/image227.png"/><Relationship Id="rId41" Type="http://schemas.openxmlformats.org/officeDocument/2006/relationships/customXml" Target="../ink/ink206.xml"/><Relationship Id="rId54" Type="http://schemas.openxmlformats.org/officeDocument/2006/relationships/image" Target="../media/image244.png"/><Relationship Id="rId62" Type="http://schemas.openxmlformats.org/officeDocument/2006/relationships/customXml" Target="../ink/ink217.xml"/><Relationship Id="rId70" Type="http://schemas.openxmlformats.org/officeDocument/2006/relationships/customXml" Target="../ink/ink221.xml"/><Relationship Id="rId75"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19.png"/><Relationship Id="rId15" Type="http://schemas.openxmlformats.org/officeDocument/2006/relationships/customXml" Target="../ink/ink193.xml"/><Relationship Id="rId23" Type="http://schemas.openxmlformats.org/officeDocument/2006/relationships/customXml" Target="../ink/ink197.xml"/><Relationship Id="rId28" Type="http://schemas.openxmlformats.org/officeDocument/2006/relationships/image" Target="../media/image231.png"/><Relationship Id="rId36" Type="http://schemas.openxmlformats.org/officeDocument/2006/relationships/image" Target="../media/image235.png"/><Relationship Id="rId49" Type="http://schemas.openxmlformats.org/officeDocument/2006/relationships/customXml" Target="../ink/ink210.xml"/><Relationship Id="rId57" Type="http://schemas.openxmlformats.org/officeDocument/2006/relationships/customXml" Target="../ink/ink214.xml"/><Relationship Id="rId10" Type="http://schemas.openxmlformats.org/officeDocument/2006/relationships/image" Target="../media/image222.png"/><Relationship Id="rId31" Type="http://schemas.openxmlformats.org/officeDocument/2006/relationships/customXml" Target="../ink/ink201.xml"/><Relationship Id="rId44" Type="http://schemas.openxmlformats.org/officeDocument/2006/relationships/image" Target="../media/image239.png"/><Relationship Id="rId52" Type="http://schemas.openxmlformats.org/officeDocument/2006/relationships/image" Target="../media/image243.png"/><Relationship Id="rId60" Type="http://schemas.openxmlformats.org/officeDocument/2006/relationships/customXml" Target="../ink/ink216.xml"/><Relationship Id="rId65" Type="http://schemas.openxmlformats.org/officeDocument/2006/relationships/image" Target="../media/image248.png"/><Relationship Id="rId73" Type="http://schemas.openxmlformats.org/officeDocument/2006/relationships/image" Target="../media/image252.png"/><Relationship Id="rId78" Type="http://schemas.openxmlformats.org/officeDocument/2006/relationships/customXml" Target="../ink/ink225.xml"/><Relationship Id="rId4" Type="http://schemas.openxmlformats.org/officeDocument/2006/relationships/image" Target="../media/image218.png"/><Relationship Id="rId9" Type="http://schemas.openxmlformats.org/officeDocument/2006/relationships/customXml" Target="../ink/ink190.xml"/><Relationship Id="rId13" Type="http://schemas.openxmlformats.org/officeDocument/2006/relationships/customXml" Target="../ink/ink192.xml"/><Relationship Id="rId18" Type="http://schemas.openxmlformats.org/officeDocument/2006/relationships/image" Target="../media/image226.png"/><Relationship Id="rId39" Type="http://schemas.openxmlformats.org/officeDocument/2006/relationships/customXml" Target="../ink/ink205.xml"/><Relationship Id="rId34" Type="http://schemas.openxmlformats.org/officeDocument/2006/relationships/image" Target="../media/image234.png"/><Relationship Id="rId50" Type="http://schemas.openxmlformats.org/officeDocument/2006/relationships/image" Target="../media/image242.png"/><Relationship Id="rId55" Type="http://schemas.openxmlformats.org/officeDocument/2006/relationships/customXml" Target="../ink/ink213.xml"/><Relationship Id="rId76" Type="http://schemas.openxmlformats.org/officeDocument/2006/relationships/customXml" Target="../ink/ink224.xml"/><Relationship Id="rId7" Type="http://schemas.openxmlformats.org/officeDocument/2006/relationships/customXml" Target="../ink/ink189.xml"/><Relationship Id="rId71" Type="http://schemas.openxmlformats.org/officeDocument/2006/relationships/image" Target="../media/image251.png"/><Relationship Id="rId2" Type="http://schemas.openxmlformats.org/officeDocument/2006/relationships/notesSlide" Target="../notesSlides/notesSlide30.xml"/><Relationship Id="rId29" Type="http://schemas.openxmlformats.org/officeDocument/2006/relationships/customXml" Target="../ink/ink200.xml"/></Relationships>
</file>

<file path=ppt/slides/_rels/slide48.xml.rels><?xml version="1.0" encoding="UTF-8" standalone="yes"?>
<Relationships xmlns="http://schemas.openxmlformats.org/package/2006/relationships"><Relationship Id="rId117" Type="http://schemas.openxmlformats.org/officeDocument/2006/relationships/image" Target="../media/image312.png"/><Relationship Id="rId21" Type="http://schemas.openxmlformats.org/officeDocument/2006/relationships/image" Target="../media/image265.png"/><Relationship Id="rId42" Type="http://schemas.openxmlformats.org/officeDocument/2006/relationships/customXml" Target="../ink/ink245.xml"/><Relationship Id="rId63" Type="http://schemas.openxmlformats.org/officeDocument/2006/relationships/image" Target="../media/image82.png"/><Relationship Id="rId84" Type="http://schemas.openxmlformats.org/officeDocument/2006/relationships/customXml" Target="../ink/ink266.xml"/><Relationship Id="rId138" Type="http://schemas.openxmlformats.org/officeDocument/2006/relationships/customXml" Target="../ink/ink293.xml"/><Relationship Id="rId159" Type="http://schemas.openxmlformats.org/officeDocument/2006/relationships/image" Target="../media/image333.png"/><Relationship Id="rId107" Type="http://schemas.openxmlformats.org/officeDocument/2006/relationships/image" Target="../media/image307.png"/><Relationship Id="rId11" Type="http://schemas.openxmlformats.org/officeDocument/2006/relationships/image" Target="../media/image260.png"/><Relationship Id="rId32" Type="http://schemas.openxmlformats.org/officeDocument/2006/relationships/customXml" Target="../ink/ink240.xml"/><Relationship Id="rId53" Type="http://schemas.openxmlformats.org/officeDocument/2006/relationships/image" Target="../media/image281.png"/><Relationship Id="rId74" Type="http://schemas.openxmlformats.org/officeDocument/2006/relationships/customXml" Target="../ink/ink261.xml"/><Relationship Id="rId128" Type="http://schemas.openxmlformats.org/officeDocument/2006/relationships/customXml" Target="../ink/ink288.xml"/><Relationship Id="rId149" Type="http://schemas.openxmlformats.org/officeDocument/2006/relationships/image" Target="../media/image328.png"/><Relationship Id="rId5" Type="http://schemas.openxmlformats.org/officeDocument/2006/relationships/image" Target="../media/image257.png"/><Relationship Id="rId95" Type="http://schemas.openxmlformats.org/officeDocument/2006/relationships/image" Target="../media/image301.png"/><Relationship Id="rId160" Type="http://schemas.openxmlformats.org/officeDocument/2006/relationships/customXml" Target="../ink/ink304.xml"/><Relationship Id="rId22" Type="http://schemas.openxmlformats.org/officeDocument/2006/relationships/customXml" Target="../ink/ink235.xml"/><Relationship Id="rId43" Type="http://schemas.openxmlformats.org/officeDocument/2006/relationships/image" Target="../media/image276.png"/><Relationship Id="rId64" Type="http://schemas.openxmlformats.org/officeDocument/2006/relationships/customXml" Target="../ink/ink256.xml"/><Relationship Id="rId118" Type="http://schemas.openxmlformats.org/officeDocument/2006/relationships/customXml" Target="../ink/ink283.xml"/><Relationship Id="rId139" Type="http://schemas.openxmlformats.org/officeDocument/2006/relationships/image" Target="../media/image323.png"/><Relationship Id="rId85" Type="http://schemas.openxmlformats.org/officeDocument/2006/relationships/image" Target="../media/image295.png"/><Relationship Id="rId150" Type="http://schemas.openxmlformats.org/officeDocument/2006/relationships/customXml" Target="../ink/ink299.xml"/><Relationship Id="rId12" Type="http://schemas.openxmlformats.org/officeDocument/2006/relationships/customXml" Target="../ink/ink230.xml"/><Relationship Id="rId17" Type="http://schemas.openxmlformats.org/officeDocument/2006/relationships/image" Target="../media/image263.png"/><Relationship Id="rId33" Type="http://schemas.openxmlformats.org/officeDocument/2006/relationships/image" Target="../media/image271.png"/><Relationship Id="rId38" Type="http://schemas.openxmlformats.org/officeDocument/2006/relationships/customXml" Target="../ink/ink243.xml"/><Relationship Id="rId59" Type="http://schemas.openxmlformats.org/officeDocument/2006/relationships/image" Target="../media/image284.png"/><Relationship Id="rId103" Type="http://schemas.openxmlformats.org/officeDocument/2006/relationships/image" Target="../media/image305.png"/><Relationship Id="rId108" Type="http://schemas.openxmlformats.org/officeDocument/2006/relationships/customXml" Target="../ink/ink278.xml"/><Relationship Id="rId124" Type="http://schemas.openxmlformats.org/officeDocument/2006/relationships/customXml" Target="../ink/ink286.xml"/><Relationship Id="rId129" Type="http://schemas.openxmlformats.org/officeDocument/2006/relationships/image" Target="../media/image318.png"/><Relationship Id="rId54" Type="http://schemas.openxmlformats.org/officeDocument/2006/relationships/customXml" Target="../ink/ink251.xml"/><Relationship Id="rId70" Type="http://schemas.openxmlformats.org/officeDocument/2006/relationships/customXml" Target="../ink/ink259.xml"/><Relationship Id="rId75" Type="http://schemas.openxmlformats.org/officeDocument/2006/relationships/image" Target="../media/image290.png"/><Relationship Id="rId91" Type="http://schemas.openxmlformats.org/officeDocument/2006/relationships/image" Target="../media/image298.png"/><Relationship Id="rId96" Type="http://schemas.openxmlformats.org/officeDocument/2006/relationships/customXml" Target="../ink/ink272.xml"/><Relationship Id="rId140" Type="http://schemas.openxmlformats.org/officeDocument/2006/relationships/customXml" Target="../ink/ink294.xml"/><Relationship Id="rId145" Type="http://schemas.openxmlformats.org/officeDocument/2006/relationships/image" Target="../media/image326.png"/><Relationship Id="rId161" Type="http://schemas.openxmlformats.org/officeDocument/2006/relationships/image" Target="../media/image334.png"/><Relationship Id="rId1" Type="http://schemas.openxmlformats.org/officeDocument/2006/relationships/slideLayout" Target="../slideLayouts/slideLayout5.xml"/><Relationship Id="rId6" Type="http://schemas.openxmlformats.org/officeDocument/2006/relationships/customXml" Target="../ink/ink227.xml"/><Relationship Id="rId23" Type="http://schemas.openxmlformats.org/officeDocument/2006/relationships/image" Target="../media/image266.png"/><Relationship Id="rId28" Type="http://schemas.openxmlformats.org/officeDocument/2006/relationships/customXml" Target="../ink/ink238.xml"/><Relationship Id="rId49" Type="http://schemas.openxmlformats.org/officeDocument/2006/relationships/image" Target="../media/image279.png"/><Relationship Id="rId114" Type="http://schemas.openxmlformats.org/officeDocument/2006/relationships/customXml" Target="../ink/ink281.xml"/><Relationship Id="rId119" Type="http://schemas.openxmlformats.org/officeDocument/2006/relationships/image" Target="../media/image313.png"/><Relationship Id="rId44" Type="http://schemas.openxmlformats.org/officeDocument/2006/relationships/customXml" Target="../ink/ink246.xml"/><Relationship Id="rId60" Type="http://schemas.openxmlformats.org/officeDocument/2006/relationships/customXml" Target="../ink/ink254.xml"/><Relationship Id="rId65" Type="http://schemas.openxmlformats.org/officeDocument/2006/relationships/image" Target="../media/image285.png"/><Relationship Id="rId81" Type="http://schemas.openxmlformats.org/officeDocument/2006/relationships/image" Target="../media/image293.png"/><Relationship Id="rId86" Type="http://schemas.openxmlformats.org/officeDocument/2006/relationships/customXml" Target="../ink/ink267.xml"/><Relationship Id="rId130" Type="http://schemas.openxmlformats.org/officeDocument/2006/relationships/customXml" Target="../ink/ink289.xml"/><Relationship Id="rId135" Type="http://schemas.openxmlformats.org/officeDocument/2006/relationships/image" Target="../media/image321.png"/><Relationship Id="rId151" Type="http://schemas.openxmlformats.org/officeDocument/2006/relationships/image" Target="../media/image329.png"/><Relationship Id="rId156" Type="http://schemas.openxmlformats.org/officeDocument/2006/relationships/customXml" Target="../ink/ink302.xml"/><Relationship Id="rId13" Type="http://schemas.openxmlformats.org/officeDocument/2006/relationships/image" Target="../media/image261.png"/><Relationship Id="rId18" Type="http://schemas.openxmlformats.org/officeDocument/2006/relationships/customXml" Target="../ink/ink233.xml"/><Relationship Id="rId39" Type="http://schemas.openxmlformats.org/officeDocument/2006/relationships/image" Target="../media/image274.png"/><Relationship Id="rId109" Type="http://schemas.openxmlformats.org/officeDocument/2006/relationships/image" Target="../media/image308.png"/><Relationship Id="rId34" Type="http://schemas.openxmlformats.org/officeDocument/2006/relationships/customXml" Target="../ink/ink241.xml"/><Relationship Id="rId50" Type="http://schemas.openxmlformats.org/officeDocument/2006/relationships/customXml" Target="../ink/ink249.xml"/><Relationship Id="rId55" Type="http://schemas.openxmlformats.org/officeDocument/2006/relationships/image" Target="../media/image282.png"/><Relationship Id="rId76" Type="http://schemas.openxmlformats.org/officeDocument/2006/relationships/customXml" Target="../ink/ink262.xml"/><Relationship Id="rId97" Type="http://schemas.openxmlformats.org/officeDocument/2006/relationships/image" Target="../media/image302.png"/><Relationship Id="rId104" Type="http://schemas.openxmlformats.org/officeDocument/2006/relationships/customXml" Target="../ink/ink276.xml"/><Relationship Id="rId120" Type="http://schemas.openxmlformats.org/officeDocument/2006/relationships/customXml" Target="../ink/ink284.xml"/><Relationship Id="rId125" Type="http://schemas.openxmlformats.org/officeDocument/2006/relationships/image" Target="../media/image316.png"/><Relationship Id="rId141" Type="http://schemas.openxmlformats.org/officeDocument/2006/relationships/image" Target="../media/image324.png"/><Relationship Id="rId146" Type="http://schemas.openxmlformats.org/officeDocument/2006/relationships/customXml" Target="../ink/ink297.xml"/><Relationship Id="rId7" Type="http://schemas.openxmlformats.org/officeDocument/2006/relationships/image" Target="../media/image258.png"/><Relationship Id="rId71" Type="http://schemas.openxmlformats.org/officeDocument/2006/relationships/image" Target="../media/image288.png"/><Relationship Id="rId92" Type="http://schemas.openxmlformats.org/officeDocument/2006/relationships/customXml" Target="../ink/ink270.xml"/><Relationship Id="rId2" Type="http://schemas.openxmlformats.org/officeDocument/2006/relationships/notesSlide" Target="../notesSlides/notesSlide31.xml"/><Relationship Id="rId29" Type="http://schemas.openxmlformats.org/officeDocument/2006/relationships/image" Target="../media/image269.png"/><Relationship Id="rId24" Type="http://schemas.openxmlformats.org/officeDocument/2006/relationships/customXml" Target="../ink/ink236.xml"/><Relationship Id="rId40" Type="http://schemas.openxmlformats.org/officeDocument/2006/relationships/customXml" Target="../ink/ink244.xml"/><Relationship Id="rId45" Type="http://schemas.openxmlformats.org/officeDocument/2006/relationships/image" Target="../media/image277.png"/><Relationship Id="rId66" Type="http://schemas.openxmlformats.org/officeDocument/2006/relationships/customXml" Target="../ink/ink257.xml"/><Relationship Id="rId87" Type="http://schemas.openxmlformats.org/officeDocument/2006/relationships/image" Target="../media/image296.png"/><Relationship Id="rId110" Type="http://schemas.openxmlformats.org/officeDocument/2006/relationships/customXml" Target="../ink/ink279.xml"/><Relationship Id="rId115" Type="http://schemas.openxmlformats.org/officeDocument/2006/relationships/image" Target="../media/image311.png"/><Relationship Id="rId131" Type="http://schemas.openxmlformats.org/officeDocument/2006/relationships/image" Target="../media/image319.png"/><Relationship Id="rId136" Type="http://schemas.openxmlformats.org/officeDocument/2006/relationships/customXml" Target="../ink/ink292.xml"/><Relationship Id="rId157" Type="http://schemas.openxmlformats.org/officeDocument/2006/relationships/image" Target="../media/image332.png"/><Relationship Id="rId61" Type="http://schemas.openxmlformats.org/officeDocument/2006/relationships/image" Target="../media/image106.png"/><Relationship Id="rId82" Type="http://schemas.openxmlformats.org/officeDocument/2006/relationships/customXml" Target="../ink/ink265.xml"/><Relationship Id="rId152" Type="http://schemas.openxmlformats.org/officeDocument/2006/relationships/customXml" Target="../ink/ink300.xml"/><Relationship Id="rId19" Type="http://schemas.openxmlformats.org/officeDocument/2006/relationships/image" Target="../media/image264.png"/><Relationship Id="rId14" Type="http://schemas.openxmlformats.org/officeDocument/2006/relationships/customXml" Target="../ink/ink231.xml"/><Relationship Id="rId30" Type="http://schemas.openxmlformats.org/officeDocument/2006/relationships/customXml" Target="../ink/ink239.xml"/><Relationship Id="rId35" Type="http://schemas.openxmlformats.org/officeDocument/2006/relationships/image" Target="../media/image272.png"/><Relationship Id="rId56" Type="http://schemas.openxmlformats.org/officeDocument/2006/relationships/customXml" Target="../ink/ink252.xml"/><Relationship Id="rId77" Type="http://schemas.openxmlformats.org/officeDocument/2006/relationships/image" Target="../media/image291.png"/><Relationship Id="rId100" Type="http://schemas.openxmlformats.org/officeDocument/2006/relationships/customXml" Target="../ink/ink274.xml"/><Relationship Id="rId105" Type="http://schemas.openxmlformats.org/officeDocument/2006/relationships/image" Target="../media/image306.png"/><Relationship Id="rId126" Type="http://schemas.openxmlformats.org/officeDocument/2006/relationships/customXml" Target="../ink/ink287.xml"/><Relationship Id="rId147" Type="http://schemas.openxmlformats.org/officeDocument/2006/relationships/image" Target="../media/image327.png"/><Relationship Id="rId8" Type="http://schemas.openxmlformats.org/officeDocument/2006/relationships/customXml" Target="../ink/ink228.xml"/><Relationship Id="rId51" Type="http://schemas.openxmlformats.org/officeDocument/2006/relationships/image" Target="../media/image280.png"/><Relationship Id="rId72" Type="http://schemas.openxmlformats.org/officeDocument/2006/relationships/customXml" Target="../ink/ink260.xml"/><Relationship Id="rId93" Type="http://schemas.openxmlformats.org/officeDocument/2006/relationships/image" Target="../media/image299.png"/><Relationship Id="rId98" Type="http://schemas.openxmlformats.org/officeDocument/2006/relationships/customXml" Target="../ink/ink273.xml"/><Relationship Id="rId121" Type="http://schemas.openxmlformats.org/officeDocument/2006/relationships/image" Target="../media/image314.png"/><Relationship Id="rId142" Type="http://schemas.openxmlformats.org/officeDocument/2006/relationships/customXml" Target="../ink/ink295.xml"/><Relationship Id="rId3" Type="http://schemas.openxmlformats.org/officeDocument/2006/relationships/image" Target="../media/image256.png"/><Relationship Id="rId25" Type="http://schemas.openxmlformats.org/officeDocument/2006/relationships/image" Target="../media/image267.png"/><Relationship Id="rId46" Type="http://schemas.openxmlformats.org/officeDocument/2006/relationships/customXml" Target="../ink/ink247.xml"/><Relationship Id="rId67" Type="http://schemas.openxmlformats.org/officeDocument/2006/relationships/image" Target="../media/image286.png"/><Relationship Id="rId116" Type="http://schemas.openxmlformats.org/officeDocument/2006/relationships/customXml" Target="../ink/ink282.xml"/><Relationship Id="rId137" Type="http://schemas.openxmlformats.org/officeDocument/2006/relationships/image" Target="../media/image322.png"/><Relationship Id="rId158" Type="http://schemas.openxmlformats.org/officeDocument/2006/relationships/customXml" Target="../ink/ink303.xml"/><Relationship Id="rId20" Type="http://schemas.openxmlformats.org/officeDocument/2006/relationships/customXml" Target="../ink/ink234.xml"/><Relationship Id="rId41" Type="http://schemas.openxmlformats.org/officeDocument/2006/relationships/image" Target="../media/image275.png"/><Relationship Id="rId62" Type="http://schemas.openxmlformats.org/officeDocument/2006/relationships/customXml" Target="../ink/ink255.xml"/><Relationship Id="rId83" Type="http://schemas.openxmlformats.org/officeDocument/2006/relationships/image" Target="../media/image294.png"/><Relationship Id="rId88" Type="http://schemas.openxmlformats.org/officeDocument/2006/relationships/customXml" Target="../ink/ink268.xml"/><Relationship Id="rId111" Type="http://schemas.openxmlformats.org/officeDocument/2006/relationships/image" Target="../media/image309.png"/><Relationship Id="rId132" Type="http://schemas.openxmlformats.org/officeDocument/2006/relationships/customXml" Target="../ink/ink290.xml"/><Relationship Id="rId153" Type="http://schemas.openxmlformats.org/officeDocument/2006/relationships/image" Target="../media/image330.png"/><Relationship Id="rId15" Type="http://schemas.openxmlformats.org/officeDocument/2006/relationships/image" Target="../media/image262.png"/><Relationship Id="rId36" Type="http://schemas.openxmlformats.org/officeDocument/2006/relationships/customXml" Target="../ink/ink242.xml"/><Relationship Id="rId57" Type="http://schemas.openxmlformats.org/officeDocument/2006/relationships/image" Target="../media/image283.png"/><Relationship Id="rId106" Type="http://schemas.openxmlformats.org/officeDocument/2006/relationships/customXml" Target="../ink/ink277.xml"/><Relationship Id="rId127" Type="http://schemas.openxmlformats.org/officeDocument/2006/relationships/image" Target="../media/image317.png"/><Relationship Id="rId10" Type="http://schemas.openxmlformats.org/officeDocument/2006/relationships/customXml" Target="../ink/ink229.xml"/><Relationship Id="rId31" Type="http://schemas.openxmlformats.org/officeDocument/2006/relationships/image" Target="../media/image270.png"/><Relationship Id="rId52" Type="http://schemas.openxmlformats.org/officeDocument/2006/relationships/customXml" Target="../ink/ink250.xml"/><Relationship Id="rId73" Type="http://schemas.openxmlformats.org/officeDocument/2006/relationships/image" Target="../media/image289.png"/><Relationship Id="rId78" Type="http://schemas.openxmlformats.org/officeDocument/2006/relationships/customXml" Target="../ink/ink263.xml"/><Relationship Id="rId94" Type="http://schemas.openxmlformats.org/officeDocument/2006/relationships/customXml" Target="../ink/ink271.xml"/><Relationship Id="rId99" Type="http://schemas.openxmlformats.org/officeDocument/2006/relationships/image" Target="../media/image303.png"/><Relationship Id="rId101" Type="http://schemas.openxmlformats.org/officeDocument/2006/relationships/image" Target="../media/image304.png"/><Relationship Id="rId122" Type="http://schemas.openxmlformats.org/officeDocument/2006/relationships/customXml" Target="../ink/ink285.xml"/><Relationship Id="rId143" Type="http://schemas.openxmlformats.org/officeDocument/2006/relationships/image" Target="../media/image325.png"/><Relationship Id="rId148" Type="http://schemas.openxmlformats.org/officeDocument/2006/relationships/customXml" Target="../ink/ink298.xml"/><Relationship Id="rId4" Type="http://schemas.openxmlformats.org/officeDocument/2006/relationships/customXml" Target="../ink/ink226.xml"/><Relationship Id="rId9" Type="http://schemas.openxmlformats.org/officeDocument/2006/relationships/image" Target="../media/image259.png"/><Relationship Id="rId26" Type="http://schemas.openxmlformats.org/officeDocument/2006/relationships/customXml" Target="../ink/ink237.xml"/><Relationship Id="rId47" Type="http://schemas.openxmlformats.org/officeDocument/2006/relationships/image" Target="../media/image278.png"/><Relationship Id="rId68" Type="http://schemas.openxmlformats.org/officeDocument/2006/relationships/customXml" Target="../ink/ink258.xml"/><Relationship Id="rId89" Type="http://schemas.openxmlformats.org/officeDocument/2006/relationships/image" Target="../media/image297.png"/><Relationship Id="rId112" Type="http://schemas.openxmlformats.org/officeDocument/2006/relationships/customXml" Target="../ink/ink280.xml"/><Relationship Id="rId133" Type="http://schemas.openxmlformats.org/officeDocument/2006/relationships/image" Target="../media/image320.png"/><Relationship Id="rId154" Type="http://schemas.openxmlformats.org/officeDocument/2006/relationships/customXml" Target="../ink/ink301.xml"/><Relationship Id="rId16" Type="http://schemas.openxmlformats.org/officeDocument/2006/relationships/customXml" Target="../ink/ink232.xml"/><Relationship Id="rId37" Type="http://schemas.openxmlformats.org/officeDocument/2006/relationships/image" Target="../media/image273.png"/><Relationship Id="rId58" Type="http://schemas.openxmlformats.org/officeDocument/2006/relationships/customXml" Target="../ink/ink253.xml"/><Relationship Id="rId79" Type="http://schemas.openxmlformats.org/officeDocument/2006/relationships/image" Target="../media/image292.png"/><Relationship Id="rId102" Type="http://schemas.openxmlformats.org/officeDocument/2006/relationships/customXml" Target="../ink/ink275.xml"/><Relationship Id="rId123" Type="http://schemas.openxmlformats.org/officeDocument/2006/relationships/image" Target="../media/image315.png"/><Relationship Id="rId144" Type="http://schemas.openxmlformats.org/officeDocument/2006/relationships/customXml" Target="../ink/ink296.xml"/><Relationship Id="rId90" Type="http://schemas.openxmlformats.org/officeDocument/2006/relationships/customXml" Target="../ink/ink269.xml"/><Relationship Id="rId27" Type="http://schemas.openxmlformats.org/officeDocument/2006/relationships/image" Target="../media/image268.png"/><Relationship Id="rId48" Type="http://schemas.openxmlformats.org/officeDocument/2006/relationships/customXml" Target="../ink/ink248.xml"/><Relationship Id="rId69" Type="http://schemas.openxmlformats.org/officeDocument/2006/relationships/image" Target="../media/image287.png"/><Relationship Id="rId113" Type="http://schemas.openxmlformats.org/officeDocument/2006/relationships/image" Target="../media/image310.png"/><Relationship Id="rId134" Type="http://schemas.openxmlformats.org/officeDocument/2006/relationships/customXml" Target="../ink/ink291.xml"/><Relationship Id="rId80" Type="http://schemas.openxmlformats.org/officeDocument/2006/relationships/customXml" Target="../ink/ink264.xml"/><Relationship Id="rId155" Type="http://schemas.openxmlformats.org/officeDocument/2006/relationships/image" Target="../media/image331.png"/></Relationships>
</file>

<file path=ppt/slides/_rels/slide49.xml.rels><?xml version="1.0" encoding="UTF-8" standalone="yes"?>
<Relationships xmlns="http://schemas.openxmlformats.org/package/2006/relationships"><Relationship Id="rId26" Type="http://schemas.openxmlformats.org/officeDocument/2006/relationships/customXml" Target="../ink/ink316.xml"/><Relationship Id="rId21" Type="http://schemas.openxmlformats.org/officeDocument/2006/relationships/image" Target="../media/image303.png"/><Relationship Id="rId42" Type="http://schemas.openxmlformats.org/officeDocument/2006/relationships/customXml" Target="../ink/ink324.xml"/><Relationship Id="rId47" Type="http://schemas.openxmlformats.org/officeDocument/2006/relationships/image" Target="../media/image316.png"/><Relationship Id="rId63" Type="http://schemas.openxmlformats.org/officeDocument/2006/relationships/image" Target="../media/image324.png"/><Relationship Id="rId68" Type="http://schemas.openxmlformats.org/officeDocument/2006/relationships/customXml" Target="../ink/ink337.xml"/><Relationship Id="rId16" Type="http://schemas.openxmlformats.org/officeDocument/2006/relationships/customXml" Target="../ink/ink311.xml"/><Relationship Id="rId11" Type="http://schemas.openxmlformats.org/officeDocument/2006/relationships/image" Target="../media/image297.png"/><Relationship Id="rId32" Type="http://schemas.openxmlformats.org/officeDocument/2006/relationships/customXml" Target="../ink/ink319.xml"/><Relationship Id="rId37" Type="http://schemas.openxmlformats.org/officeDocument/2006/relationships/image" Target="../media/image311.png"/><Relationship Id="rId53" Type="http://schemas.openxmlformats.org/officeDocument/2006/relationships/image" Target="../media/image319.png"/><Relationship Id="rId58" Type="http://schemas.openxmlformats.org/officeDocument/2006/relationships/customXml" Target="../ink/ink332.xml"/><Relationship Id="rId74" Type="http://schemas.openxmlformats.org/officeDocument/2006/relationships/customXml" Target="../ink/ink340.xml"/><Relationship Id="rId79" Type="http://schemas.openxmlformats.org/officeDocument/2006/relationships/image" Target="../media/image332.png"/><Relationship Id="rId5" Type="http://schemas.openxmlformats.org/officeDocument/2006/relationships/image" Target="../media/image294.png"/><Relationship Id="rId61" Type="http://schemas.openxmlformats.org/officeDocument/2006/relationships/image" Target="../media/image323.png"/><Relationship Id="rId82" Type="http://schemas.openxmlformats.org/officeDocument/2006/relationships/customXml" Target="../ink/ink344.xml"/><Relationship Id="rId19" Type="http://schemas.openxmlformats.org/officeDocument/2006/relationships/image" Target="../media/image302.png"/><Relationship Id="rId14" Type="http://schemas.openxmlformats.org/officeDocument/2006/relationships/customXml" Target="../ink/ink310.xml"/><Relationship Id="rId22" Type="http://schemas.openxmlformats.org/officeDocument/2006/relationships/customXml" Target="../ink/ink314.xml"/><Relationship Id="rId27" Type="http://schemas.openxmlformats.org/officeDocument/2006/relationships/image" Target="../media/image306.png"/><Relationship Id="rId30" Type="http://schemas.openxmlformats.org/officeDocument/2006/relationships/customXml" Target="../ink/ink318.xml"/><Relationship Id="rId35" Type="http://schemas.openxmlformats.org/officeDocument/2006/relationships/image" Target="../media/image310.png"/><Relationship Id="rId43" Type="http://schemas.openxmlformats.org/officeDocument/2006/relationships/image" Target="../media/image314.png"/><Relationship Id="rId48" Type="http://schemas.openxmlformats.org/officeDocument/2006/relationships/customXml" Target="../ink/ink327.xml"/><Relationship Id="rId56" Type="http://schemas.openxmlformats.org/officeDocument/2006/relationships/customXml" Target="../ink/ink331.xml"/><Relationship Id="rId64" Type="http://schemas.openxmlformats.org/officeDocument/2006/relationships/customXml" Target="../ink/ink335.xml"/><Relationship Id="rId69" Type="http://schemas.openxmlformats.org/officeDocument/2006/relationships/image" Target="../media/image327.png"/><Relationship Id="rId77" Type="http://schemas.openxmlformats.org/officeDocument/2006/relationships/image" Target="../media/image331.png"/><Relationship Id="rId8" Type="http://schemas.openxmlformats.org/officeDocument/2006/relationships/customXml" Target="../ink/ink307.xml"/><Relationship Id="rId51" Type="http://schemas.openxmlformats.org/officeDocument/2006/relationships/image" Target="../media/image318.png"/><Relationship Id="rId72" Type="http://schemas.openxmlformats.org/officeDocument/2006/relationships/customXml" Target="../ink/ink339.xml"/><Relationship Id="rId80" Type="http://schemas.openxmlformats.org/officeDocument/2006/relationships/customXml" Target="../ink/ink343.xml"/><Relationship Id="rId3" Type="http://schemas.openxmlformats.org/officeDocument/2006/relationships/image" Target="../media/image335.png"/><Relationship Id="rId12" Type="http://schemas.openxmlformats.org/officeDocument/2006/relationships/customXml" Target="../ink/ink309.xml"/><Relationship Id="rId17" Type="http://schemas.openxmlformats.org/officeDocument/2006/relationships/image" Target="../media/image301.png"/><Relationship Id="rId25" Type="http://schemas.openxmlformats.org/officeDocument/2006/relationships/image" Target="../media/image305.png"/><Relationship Id="rId33" Type="http://schemas.openxmlformats.org/officeDocument/2006/relationships/image" Target="../media/image309.png"/><Relationship Id="rId38" Type="http://schemas.openxmlformats.org/officeDocument/2006/relationships/customXml" Target="../ink/ink322.xml"/><Relationship Id="rId46" Type="http://schemas.openxmlformats.org/officeDocument/2006/relationships/customXml" Target="../ink/ink326.xml"/><Relationship Id="rId59" Type="http://schemas.openxmlformats.org/officeDocument/2006/relationships/image" Target="../media/image322.png"/><Relationship Id="rId67" Type="http://schemas.openxmlformats.org/officeDocument/2006/relationships/image" Target="../media/image326.png"/><Relationship Id="rId20" Type="http://schemas.openxmlformats.org/officeDocument/2006/relationships/customXml" Target="../ink/ink313.xml"/><Relationship Id="rId41" Type="http://schemas.openxmlformats.org/officeDocument/2006/relationships/image" Target="../media/image313.png"/><Relationship Id="rId54" Type="http://schemas.openxmlformats.org/officeDocument/2006/relationships/customXml" Target="../ink/ink330.xml"/><Relationship Id="rId62" Type="http://schemas.openxmlformats.org/officeDocument/2006/relationships/customXml" Target="../ink/ink334.xml"/><Relationship Id="rId70" Type="http://schemas.openxmlformats.org/officeDocument/2006/relationships/customXml" Target="../ink/ink338.xml"/><Relationship Id="rId75" Type="http://schemas.openxmlformats.org/officeDocument/2006/relationships/image" Target="../media/image330.png"/><Relationship Id="rId83"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customXml" Target="../ink/ink306.xml"/><Relationship Id="rId15" Type="http://schemas.openxmlformats.org/officeDocument/2006/relationships/image" Target="../media/image299.png"/><Relationship Id="rId23" Type="http://schemas.openxmlformats.org/officeDocument/2006/relationships/image" Target="../media/image304.png"/><Relationship Id="rId28" Type="http://schemas.openxmlformats.org/officeDocument/2006/relationships/customXml" Target="../ink/ink317.xml"/><Relationship Id="rId36" Type="http://schemas.openxmlformats.org/officeDocument/2006/relationships/customXml" Target="../ink/ink321.xml"/><Relationship Id="rId49" Type="http://schemas.openxmlformats.org/officeDocument/2006/relationships/image" Target="../media/image317.png"/><Relationship Id="rId57" Type="http://schemas.openxmlformats.org/officeDocument/2006/relationships/image" Target="../media/image321.png"/><Relationship Id="rId10" Type="http://schemas.openxmlformats.org/officeDocument/2006/relationships/customXml" Target="../ink/ink308.xml"/><Relationship Id="rId31" Type="http://schemas.openxmlformats.org/officeDocument/2006/relationships/image" Target="../media/image308.png"/><Relationship Id="rId44" Type="http://schemas.openxmlformats.org/officeDocument/2006/relationships/customXml" Target="../ink/ink325.xml"/><Relationship Id="rId52" Type="http://schemas.openxmlformats.org/officeDocument/2006/relationships/customXml" Target="../ink/ink329.xml"/><Relationship Id="rId60" Type="http://schemas.openxmlformats.org/officeDocument/2006/relationships/customXml" Target="../ink/ink333.xml"/><Relationship Id="rId65" Type="http://schemas.openxmlformats.org/officeDocument/2006/relationships/image" Target="../media/image325.png"/><Relationship Id="rId73" Type="http://schemas.openxmlformats.org/officeDocument/2006/relationships/image" Target="../media/image329.png"/><Relationship Id="rId78" Type="http://schemas.openxmlformats.org/officeDocument/2006/relationships/customXml" Target="../ink/ink342.xml"/><Relationship Id="rId81" Type="http://schemas.openxmlformats.org/officeDocument/2006/relationships/image" Target="../media/image333.png"/><Relationship Id="rId4" Type="http://schemas.openxmlformats.org/officeDocument/2006/relationships/customXml" Target="../ink/ink305.xml"/><Relationship Id="rId9" Type="http://schemas.openxmlformats.org/officeDocument/2006/relationships/image" Target="../media/image296.png"/><Relationship Id="rId13" Type="http://schemas.openxmlformats.org/officeDocument/2006/relationships/image" Target="../media/image298.png"/><Relationship Id="rId18" Type="http://schemas.openxmlformats.org/officeDocument/2006/relationships/customXml" Target="../ink/ink312.xml"/><Relationship Id="rId39" Type="http://schemas.openxmlformats.org/officeDocument/2006/relationships/image" Target="../media/image312.png"/><Relationship Id="rId34" Type="http://schemas.openxmlformats.org/officeDocument/2006/relationships/customXml" Target="../ink/ink320.xml"/><Relationship Id="rId50" Type="http://schemas.openxmlformats.org/officeDocument/2006/relationships/customXml" Target="../ink/ink328.xml"/><Relationship Id="rId55" Type="http://schemas.openxmlformats.org/officeDocument/2006/relationships/image" Target="../media/image320.png"/><Relationship Id="rId76" Type="http://schemas.openxmlformats.org/officeDocument/2006/relationships/customXml" Target="../ink/ink341.xml"/><Relationship Id="rId7" Type="http://schemas.openxmlformats.org/officeDocument/2006/relationships/image" Target="../media/image295.png"/><Relationship Id="rId71" Type="http://schemas.openxmlformats.org/officeDocument/2006/relationships/image" Target="../media/image328.png"/><Relationship Id="rId2" Type="http://schemas.openxmlformats.org/officeDocument/2006/relationships/notesSlide" Target="../notesSlides/notesSlide32.xml"/><Relationship Id="rId29" Type="http://schemas.openxmlformats.org/officeDocument/2006/relationships/image" Target="../media/image307.png"/><Relationship Id="rId24" Type="http://schemas.openxmlformats.org/officeDocument/2006/relationships/customXml" Target="../ink/ink315.xml"/><Relationship Id="rId40" Type="http://schemas.openxmlformats.org/officeDocument/2006/relationships/customXml" Target="../ink/ink323.xml"/><Relationship Id="rId45" Type="http://schemas.openxmlformats.org/officeDocument/2006/relationships/image" Target="../media/image315.png"/><Relationship Id="rId66" Type="http://schemas.openxmlformats.org/officeDocument/2006/relationships/customXml" Target="../ink/ink3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30.w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29.wmf"/><Relationship Id="rId4"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5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5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45.png"/><Relationship Id="rId4" Type="http://schemas.openxmlformats.org/officeDocument/2006/relationships/customXml" Target="../ink/ink345.xml"/></Relationships>
</file>

<file path=ppt/slides/_rels/slide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3B0C-F0EC-1124-6F67-316E1A73F63C}"/>
              </a:ext>
            </a:extLst>
          </p:cNvPr>
          <p:cNvSpPr>
            <a:spLocks noGrp="1"/>
          </p:cNvSpPr>
          <p:nvPr>
            <p:ph type="ctrTitle" sz="quarter"/>
          </p:nvPr>
        </p:nvSpPr>
        <p:spPr>
          <a:xfrm>
            <a:off x="914400" y="228600"/>
            <a:ext cx="10363200" cy="2590800"/>
          </a:xfrm>
        </p:spPr>
        <p:txBody>
          <a:bodyPr/>
          <a:lstStyle/>
          <a:p>
            <a:pPr algn="ctr"/>
            <a:r>
              <a:rPr lang="en-US" dirty="0"/>
              <a:t>Fundamentals of Electric Transmission System Planning Short Course</a:t>
            </a:r>
            <a:br>
              <a:rPr lang="en-US" dirty="0"/>
            </a:br>
            <a:br>
              <a:rPr lang="en-US" dirty="0"/>
            </a:br>
            <a:r>
              <a:rPr lang="en-US" dirty="0"/>
              <a:t>The Power System Modeling Process</a:t>
            </a:r>
            <a:br>
              <a:rPr lang="en-US" dirty="0"/>
            </a:br>
            <a:endParaRPr lang="en-US" dirty="0"/>
          </a:p>
        </p:txBody>
      </p:sp>
      <p:sp>
        <p:nvSpPr>
          <p:cNvPr id="3" name="Subtitle 2">
            <a:extLst>
              <a:ext uri="{FF2B5EF4-FFF2-40B4-BE49-F238E27FC236}">
                <a16:creationId xmlns:a16="http://schemas.microsoft.com/office/drawing/2014/main" id="{B6165DDD-2BA5-3974-903F-C5921B805511}"/>
              </a:ext>
            </a:extLst>
          </p:cNvPr>
          <p:cNvSpPr>
            <a:spLocks noGrp="1"/>
          </p:cNvSpPr>
          <p:nvPr>
            <p:ph type="subTitle" sz="quarter" idx="1"/>
          </p:nvPr>
        </p:nvSpPr>
        <p:spPr/>
        <p:txBody>
          <a:bodyPr/>
          <a:lstStyle/>
          <a:p>
            <a:r>
              <a:rPr lang="en-US" dirty="0"/>
              <a:t>Scott </a:t>
            </a:r>
            <a:r>
              <a:rPr lang="en-US" dirty="0" err="1"/>
              <a:t>Dahman</a:t>
            </a:r>
            <a:endParaRPr lang="en-US" dirty="0"/>
          </a:p>
          <a:p>
            <a:r>
              <a:rPr lang="en-US" dirty="0" err="1"/>
              <a:t>PowerWorld</a:t>
            </a:r>
            <a:r>
              <a:rPr lang="en-US" dirty="0"/>
              <a:t> Corporation</a:t>
            </a:r>
          </a:p>
          <a:p>
            <a:r>
              <a:rPr lang="en-US" dirty="0">
                <a:hlinkClick r:id="rId2"/>
              </a:rPr>
              <a:t>scott@powerworld.com</a:t>
            </a:r>
            <a:r>
              <a:rPr lang="en-US" dirty="0"/>
              <a:t> </a:t>
            </a:r>
          </a:p>
          <a:p>
            <a:r>
              <a:rPr lang="en-US" dirty="0"/>
              <a:t>March 19-21, 2024</a:t>
            </a:r>
          </a:p>
        </p:txBody>
      </p:sp>
      <p:sp>
        <p:nvSpPr>
          <p:cNvPr id="4" name="Rectangle 3">
            <a:extLst>
              <a:ext uri="{FF2B5EF4-FFF2-40B4-BE49-F238E27FC236}">
                <a16:creationId xmlns:a16="http://schemas.microsoft.com/office/drawing/2014/main" id="{08C1000E-34B2-7E0E-85BD-4D70FF627D15}"/>
              </a:ext>
            </a:extLst>
          </p:cNvPr>
          <p:cNvSpPr/>
          <p:nvPr/>
        </p:nvSpPr>
        <p:spPr>
          <a:xfrm>
            <a:off x="6069811" y="6248400"/>
            <a:ext cx="6122189" cy="480131"/>
          </a:xfrm>
          <a:prstGeom prst="rect">
            <a:avLst/>
          </a:prstGeom>
        </p:spPr>
        <p:txBody>
          <a:bodyPr wrap="none">
            <a:spAutoFit/>
          </a:bodyPr>
          <a:lstStyle/>
          <a:p>
            <a:pPr marL="0" marR="0" lvl="0" indent="0" algn="ctr" defTabSz="914400" rtl="0" eaLnBrk="1" fontAlgn="base" latinLnBrk="0" hangingPunct="1">
              <a:lnSpc>
                <a:spcPct val="90000"/>
              </a:lnSpc>
              <a:spcBef>
                <a:spcPct val="20000"/>
              </a:spcBef>
              <a:spcAft>
                <a:spcPct val="0"/>
              </a:spcAft>
              <a:buClr>
                <a:srgbClr val="000000"/>
              </a:buClr>
              <a:buSzPct val="100000"/>
              <a:buFont typeface="Wingdings" pitchFamily="2" charset="2"/>
              <a:buNone/>
              <a:tabLst/>
              <a:defRPr/>
            </a:pPr>
            <a:r>
              <a:rPr kumimoji="0" lang="en-US" altLang="en-US" sz="2800" b="1" i="0" u="none" strike="noStrike" kern="1200" cap="none" spc="0" normalizeH="0" baseline="0" noProof="0" dirty="0">
                <a:ln>
                  <a:noFill/>
                </a:ln>
                <a:solidFill>
                  <a:srgbClr val="500000"/>
                </a:solidFill>
                <a:effectLst/>
                <a:uLnTx/>
                <a:uFillTx/>
                <a:latin typeface="Tahoma" pitchFamily="34" charset="0"/>
                <a:ea typeface="ＭＳ Ｐゴシック" pitchFamily="34" charset="-128"/>
                <a:cs typeface="+mn-cs"/>
              </a:rPr>
              <a:t>© copyright Scott </a:t>
            </a:r>
            <a:r>
              <a:rPr kumimoji="0" lang="en-US" altLang="en-US" sz="2800" b="1" i="0" u="none" strike="noStrike" kern="1200" cap="none" spc="0" normalizeH="0" baseline="0" noProof="0" dirty="0" err="1">
                <a:ln>
                  <a:noFill/>
                </a:ln>
                <a:solidFill>
                  <a:srgbClr val="500000"/>
                </a:solidFill>
                <a:effectLst/>
                <a:uLnTx/>
                <a:uFillTx/>
                <a:latin typeface="Tahoma" pitchFamily="34" charset="0"/>
                <a:ea typeface="ＭＳ Ｐゴシック" pitchFamily="34" charset="-128"/>
                <a:cs typeface="+mn-cs"/>
              </a:rPr>
              <a:t>Dahman</a:t>
            </a:r>
            <a:r>
              <a:rPr kumimoji="0" lang="en-US" altLang="en-US" sz="2800" b="1" i="0" u="none" strike="noStrike" kern="1200" cap="none" spc="0" normalizeH="0" baseline="0" noProof="0" dirty="0">
                <a:ln>
                  <a:noFill/>
                </a:ln>
                <a:solidFill>
                  <a:srgbClr val="500000"/>
                </a:solidFill>
                <a:effectLst/>
                <a:uLnTx/>
                <a:uFillTx/>
                <a:latin typeface="Tahoma" pitchFamily="34" charset="0"/>
                <a:ea typeface="ＭＳ Ｐゴシック" pitchFamily="34" charset="-128"/>
                <a:cs typeface="+mn-cs"/>
              </a:rPr>
              <a:t>, 2024</a:t>
            </a:r>
            <a:endParaRPr kumimoji="0" lang="en-US" altLang="en-US" sz="2800" b="0" i="0" u="none" strike="noStrike" kern="1200" cap="none" spc="0" normalizeH="0" baseline="0" noProof="0" dirty="0">
              <a:ln>
                <a:noFill/>
              </a:ln>
              <a:solidFill>
                <a:srgbClr val="500000"/>
              </a:solidFill>
              <a:effectLst/>
              <a:uLnTx/>
              <a:uFillTx/>
              <a:latin typeface="Times New Roman" pitchFamily="18" charset="0"/>
              <a:ea typeface="ＭＳ Ｐゴシック" pitchFamily="34" charset="-128"/>
              <a:cs typeface="+mn-cs"/>
            </a:endParaRPr>
          </a:p>
        </p:txBody>
      </p:sp>
    </p:spTree>
    <p:extLst>
      <p:ext uri="{BB962C8B-B14F-4D97-AF65-F5344CB8AC3E}">
        <p14:creationId xmlns:p14="http://schemas.microsoft.com/office/powerpoint/2010/main" val="344988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t>Reactive compensation</a:t>
            </a:r>
          </a:p>
        </p:txBody>
      </p:sp>
      <p:sp>
        <p:nvSpPr>
          <p:cNvPr id="2" name="Content Placeholder 1">
            <a:extLst>
              <a:ext uri="{FF2B5EF4-FFF2-40B4-BE49-F238E27FC236}">
                <a16:creationId xmlns:a16="http://schemas.microsoft.com/office/drawing/2014/main" id="{0B12B4EF-183D-8912-D12C-C0AA24735345}"/>
              </a:ext>
            </a:extLst>
          </p:cNvPr>
          <p:cNvSpPr>
            <a:spLocks noGrp="1"/>
          </p:cNvSpPr>
          <p:nvPr>
            <p:ph sz="half" idx="1"/>
          </p:nvPr>
        </p:nvSpPr>
        <p:spPr>
          <a:xfrm>
            <a:off x="152400" y="1295400"/>
            <a:ext cx="4692650" cy="4953000"/>
          </a:xfrm>
        </p:spPr>
        <p:txBody>
          <a:bodyPr/>
          <a:lstStyle/>
          <a:p>
            <a:r>
              <a:rPr lang="en-US" dirty="0"/>
              <a:t>Key idea of reactive compensation is to supply reactive power locally.  In the previous example this can be done by adding a 16 </a:t>
            </a:r>
            <a:r>
              <a:rPr lang="en-US" dirty="0" err="1"/>
              <a:t>Mvar</a:t>
            </a:r>
            <a:r>
              <a:rPr lang="en-US" dirty="0"/>
              <a:t> capacitor at the load</a:t>
            </a:r>
          </a:p>
          <a:p>
            <a:r>
              <a:rPr lang="en-US" dirty="0"/>
              <a:t>Compensated circuit is identical to first example with just real power load</a:t>
            </a:r>
          </a:p>
          <a:p>
            <a:endParaRPr lang="en-US" dirty="0"/>
          </a:p>
        </p:txBody>
      </p:sp>
      <p:sp>
        <p:nvSpPr>
          <p:cNvPr id="20483" name="Text Box 4"/>
          <p:cNvSpPr txBox="1">
            <a:spLocks noChangeArrowheads="1"/>
          </p:cNvSpPr>
          <p:nvPr/>
        </p:nvSpPr>
        <p:spPr bwMode="auto">
          <a:xfrm>
            <a:off x="7619999" y="1576138"/>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endParaRPr lang="en-US" altLang="en-US"/>
          </a:p>
        </p:txBody>
      </p:sp>
      <p:pic>
        <p:nvPicPr>
          <p:cNvPr id="20484" name="Picture 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434" t="11725" r="16423" b="42602"/>
          <a:stretch/>
        </p:blipFill>
        <p:spPr bwMode="auto">
          <a:xfrm>
            <a:off x="4724400" y="1817939"/>
            <a:ext cx="7010400" cy="249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pic>
      <p:sp>
        <p:nvSpPr>
          <p:cNvPr id="7" name="Text Box 4"/>
          <p:cNvSpPr txBox="1">
            <a:spLocks noChangeArrowheads="1"/>
          </p:cNvSpPr>
          <p:nvPr/>
        </p:nvSpPr>
        <p:spPr bwMode="auto">
          <a:xfrm>
            <a:off x="5791200" y="4562702"/>
            <a:ext cx="5524082" cy="1323439"/>
          </a:xfrm>
          <a:prstGeom prst="rect">
            <a:avLst/>
          </a:prstGeom>
          <a:solidFill>
            <a:schemeClr val="tx2">
              <a:lumMod val="10000"/>
              <a:lumOff val="90000"/>
            </a:schemeClr>
          </a:solidFill>
          <a:ln>
            <a:noFill/>
          </a:ln>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spcBef>
                <a:spcPts val="0"/>
              </a:spcBef>
            </a:pPr>
            <a:r>
              <a:rPr lang="en-US" altLang="en-US" sz="2000" dirty="0">
                <a:latin typeface="+mj-lt"/>
              </a:rPr>
              <a:t>This problem was only easy to solve because the load voltage magnitude was assumed constant; in practice this is not the case and motivates the need for power flow algorithms</a:t>
            </a:r>
          </a:p>
        </p:txBody>
      </p:sp>
    </p:spTree>
    <p:extLst>
      <p:ext uri="{BB962C8B-B14F-4D97-AF65-F5344CB8AC3E}">
        <p14:creationId xmlns:p14="http://schemas.microsoft.com/office/powerpoint/2010/main" val="2918801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8600" y="76200"/>
            <a:ext cx="11049000" cy="1066800"/>
          </a:xfrm>
        </p:spPr>
        <p:txBody>
          <a:bodyPr/>
          <a:lstStyle/>
          <a:p>
            <a:r>
              <a:rPr lang="en-US" altLang="en-US" dirty="0"/>
              <a:t>Reactive compensation, cont’d </a:t>
            </a:r>
          </a:p>
        </p:txBody>
      </p:sp>
      <p:sp>
        <p:nvSpPr>
          <p:cNvPr id="21507" name="Rectangle 3"/>
          <p:cNvSpPr>
            <a:spLocks noGrp="1" noChangeArrowheads="1"/>
          </p:cNvSpPr>
          <p:nvPr>
            <p:ph idx="1"/>
          </p:nvPr>
        </p:nvSpPr>
        <p:spPr>
          <a:xfrm>
            <a:off x="228600" y="1280160"/>
            <a:ext cx="10896600" cy="5196840"/>
          </a:xfrm>
        </p:spPr>
        <p:txBody>
          <a:bodyPr/>
          <a:lstStyle/>
          <a:p>
            <a:r>
              <a:rPr lang="en-US" altLang="en-US" dirty="0"/>
              <a:t>Reactive compensation decreased the line flow from 564 Amps to 400 Amps.  This has advantages </a:t>
            </a:r>
          </a:p>
          <a:p>
            <a:pPr lvl="1"/>
            <a:r>
              <a:rPr lang="en-US" altLang="en-US" dirty="0"/>
              <a:t>Lines losses, which are equal to I</a:t>
            </a:r>
            <a:r>
              <a:rPr lang="en-US" altLang="en-US" baseline="30000" dirty="0"/>
              <a:t>2</a:t>
            </a:r>
            <a:r>
              <a:rPr lang="en-US" altLang="en-US" dirty="0"/>
              <a:t> R decrease</a:t>
            </a:r>
          </a:p>
          <a:p>
            <a:pPr lvl="1"/>
            <a:r>
              <a:rPr lang="en-US" altLang="en-US" dirty="0"/>
              <a:t>Lower current allows utility to use small wires, or alternatively, supply more load over the same wires</a:t>
            </a:r>
          </a:p>
          <a:p>
            <a:pPr lvl="1"/>
            <a:r>
              <a:rPr lang="en-US" altLang="en-US" dirty="0"/>
              <a:t>Voltage drop on the line is less</a:t>
            </a:r>
          </a:p>
          <a:p>
            <a:r>
              <a:rPr lang="en-US" altLang="en-US" dirty="0"/>
              <a:t>Reactive compensation is used extensively by utilities</a:t>
            </a:r>
          </a:p>
          <a:p>
            <a:r>
              <a:rPr lang="en-US" altLang="en-US" dirty="0"/>
              <a:t>Capacitors can be used to “correct” a load’s power factor to an arbitrary value.  </a:t>
            </a:r>
          </a:p>
        </p:txBody>
      </p:sp>
    </p:spTree>
    <p:extLst>
      <p:ext uri="{BB962C8B-B14F-4D97-AF65-F5344CB8AC3E}">
        <p14:creationId xmlns:p14="http://schemas.microsoft.com/office/powerpoint/2010/main" val="583887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8600" y="76200"/>
            <a:ext cx="10668000" cy="1069848"/>
          </a:xfrm>
        </p:spPr>
        <p:txBody>
          <a:bodyPr/>
          <a:lstStyle/>
          <a:p>
            <a:r>
              <a:rPr lang="en-US" altLang="en-US" dirty="0"/>
              <a:t>Power factor correction example</a:t>
            </a:r>
          </a:p>
        </p:txBody>
      </p:sp>
      <p:graphicFrame>
        <p:nvGraphicFramePr>
          <p:cNvPr id="22531" name="Object 5"/>
          <p:cNvGraphicFramePr>
            <a:graphicFrameLocks noChangeAspect="1"/>
          </p:cNvGraphicFramePr>
          <p:nvPr>
            <p:extLst>
              <p:ext uri="{D42A27DB-BD31-4B8C-83A1-F6EECF244321}">
                <p14:modId xmlns:p14="http://schemas.microsoft.com/office/powerpoint/2010/main" val="746384830"/>
              </p:ext>
            </p:extLst>
          </p:nvPr>
        </p:nvGraphicFramePr>
        <p:xfrm>
          <a:off x="304799" y="1371600"/>
          <a:ext cx="6668077" cy="3581400"/>
        </p:xfrm>
        <a:graphic>
          <a:graphicData uri="http://schemas.openxmlformats.org/presentationml/2006/ole">
            <mc:AlternateContent xmlns:mc="http://schemas.openxmlformats.org/markup-compatibility/2006">
              <mc:Choice xmlns:v="urn:schemas-microsoft-com:vml" Requires="v">
                <p:oleObj name="Equation" r:id="rId3" imgW="8204040" imgH="4406760" progId="Equation.DSMT4">
                  <p:embed/>
                </p:oleObj>
              </mc:Choice>
              <mc:Fallback>
                <p:oleObj name="Equation" r:id="rId3" imgW="8204040" imgH="4406760" progId="Equation.DSMT4">
                  <p:embed/>
                  <p:pic>
                    <p:nvPicPr>
                      <p:cNvPr id="22531" name="Object 5"/>
                      <p:cNvPicPr>
                        <a:picLocks noChangeAspect="1" noChangeArrowheads="1"/>
                      </p:cNvPicPr>
                      <p:nvPr/>
                    </p:nvPicPr>
                    <p:blipFill>
                      <a:blip r:embed="rId4"/>
                      <a:srcRect/>
                      <a:stretch>
                        <a:fillRect/>
                      </a:stretch>
                    </p:blipFill>
                    <p:spPr bwMode="auto">
                      <a:xfrm>
                        <a:off x="304799" y="1371600"/>
                        <a:ext cx="6668077" cy="3581400"/>
                      </a:xfrm>
                      <a:prstGeom prst="rect">
                        <a:avLst/>
                      </a:prstGeom>
                      <a:noFill/>
                      <a:ln>
                        <a:noFill/>
                      </a:ln>
                      <a:effectLst/>
                    </p:spPr>
                  </p:pic>
                </p:oleObj>
              </mc:Fallback>
            </mc:AlternateContent>
          </a:graphicData>
        </a:graphic>
      </p:graphicFrame>
      <p:pic>
        <p:nvPicPr>
          <p:cNvPr id="3" name="Picture 2" descr="A math equations and formulas on a white background&#10;&#10;Description automatically generated">
            <a:extLst>
              <a:ext uri="{FF2B5EF4-FFF2-40B4-BE49-F238E27FC236}">
                <a16:creationId xmlns:a16="http://schemas.microsoft.com/office/drawing/2014/main" id="{38010524-85A1-06B6-8B47-D242102AF2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63" b="21091"/>
          <a:stretch/>
        </p:blipFill>
        <p:spPr>
          <a:xfrm>
            <a:off x="6847667" y="3657600"/>
            <a:ext cx="5115733" cy="2523087"/>
          </a:xfrm>
          <a:prstGeom prst="rect">
            <a:avLst/>
          </a:prstGeom>
        </p:spPr>
      </p:pic>
    </p:spTree>
    <p:extLst>
      <p:ext uri="{BB962C8B-B14F-4D97-AF65-F5344CB8AC3E}">
        <p14:creationId xmlns:p14="http://schemas.microsoft.com/office/powerpoint/2010/main" val="4124804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28600" y="76200"/>
            <a:ext cx="11049000" cy="1066800"/>
          </a:xfrm>
        </p:spPr>
        <p:txBody>
          <a:bodyPr/>
          <a:lstStyle/>
          <a:p>
            <a:r>
              <a:rPr lang="en-US" altLang="en-US" dirty="0"/>
              <a:t>Distribution system capacitors</a:t>
            </a:r>
          </a:p>
        </p:txBody>
      </p:sp>
      <p:pic>
        <p:nvPicPr>
          <p:cNvPr id="23555" name="Picture 3" descr="100_077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48706" y="1371600"/>
            <a:ext cx="7494587"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40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28600" y="76200"/>
            <a:ext cx="11049000" cy="1066800"/>
          </a:xfrm>
        </p:spPr>
        <p:txBody>
          <a:bodyPr/>
          <a:lstStyle/>
          <a:p>
            <a:r>
              <a:rPr lang="en-US" altLang="en-US" dirty="0"/>
              <a:t>Balanced Three-Phase (</a:t>
            </a:r>
            <a:r>
              <a:rPr lang="en-US" altLang="en-US" dirty="0">
                <a:sym typeface="Symbol" pitchFamily="18" charset="2"/>
              </a:rPr>
              <a:t>) Systems</a:t>
            </a:r>
            <a:endParaRPr lang="en-US" altLang="en-US" dirty="0"/>
          </a:p>
        </p:txBody>
      </p:sp>
      <p:sp>
        <p:nvSpPr>
          <p:cNvPr id="24579" name="Rectangle 3"/>
          <p:cNvSpPr>
            <a:spLocks noGrp="1" noChangeArrowheads="1"/>
          </p:cNvSpPr>
          <p:nvPr>
            <p:ph idx="1"/>
          </p:nvPr>
        </p:nvSpPr>
        <p:spPr>
          <a:xfrm>
            <a:off x="228600" y="1280160"/>
            <a:ext cx="9982200" cy="5196840"/>
          </a:xfrm>
        </p:spPr>
        <p:txBody>
          <a:bodyPr/>
          <a:lstStyle/>
          <a:p>
            <a:r>
              <a:rPr lang="en-US" altLang="en-US" dirty="0"/>
              <a:t>A balanced three-phase (</a:t>
            </a:r>
            <a:r>
              <a:rPr lang="en-US" altLang="en-US" dirty="0">
                <a:sym typeface="Symbol" pitchFamily="18" charset="2"/>
              </a:rPr>
              <a:t>) system has</a:t>
            </a:r>
          </a:p>
          <a:p>
            <a:pPr lvl="1"/>
            <a:r>
              <a:rPr lang="en-US" altLang="en-US" dirty="0">
                <a:sym typeface="Symbol" pitchFamily="18" charset="2"/>
              </a:rPr>
              <a:t>three voltage sources with equal magnitude, but with an angle shift of 120</a:t>
            </a:r>
          </a:p>
          <a:p>
            <a:pPr lvl="1"/>
            <a:r>
              <a:rPr lang="en-US" altLang="en-US" dirty="0">
                <a:sym typeface="Symbol" pitchFamily="18" charset="2"/>
              </a:rPr>
              <a:t>equal loads on each phase</a:t>
            </a:r>
          </a:p>
          <a:p>
            <a:pPr lvl="1"/>
            <a:r>
              <a:rPr lang="en-US" altLang="en-US" dirty="0">
                <a:sym typeface="Symbol" pitchFamily="18" charset="2"/>
              </a:rPr>
              <a:t>equal impedance on the lines connecting the generators to the loads </a:t>
            </a:r>
          </a:p>
          <a:p>
            <a:r>
              <a:rPr lang="en-US" altLang="en-US" dirty="0">
                <a:sym typeface="Symbol" pitchFamily="18" charset="2"/>
              </a:rPr>
              <a:t>Bulk power systems are almost exclusively 3</a:t>
            </a:r>
          </a:p>
          <a:p>
            <a:r>
              <a:rPr lang="en-US" altLang="en-US" dirty="0">
                <a:sym typeface="Symbol" pitchFamily="18" charset="2"/>
              </a:rPr>
              <a:t>Single-phase is used primarily only in low voltage, low power settings, such as residential and some commercial</a:t>
            </a:r>
          </a:p>
        </p:txBody>
      </p:sp>
    </p:spTree>
    <p:extLst>
      <p:ext uri="{BB962C8B-B14F-4D97-AF65-F5344CB8AC3E}">
        <p14:creationId xmlns:p14="http://schemas.microsoft.com/office/powerpoint/2010/main" val="49970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8600" y="76200"/>
            <a:ext cx="11049000" cy="1066800"/>
          </a:xfrm>
        </p:spPr>
        <p:txBody>
          <a:bodyPr/>
          <a:lstStyle/>
          <a:p>
            <a:r>
              <a:rPr lang="en-US" altLang="en-US" dirty="0"/>
              <a:t>Three-Phase Transmission Line</a:t>
            </a:r>
          </a:p>
        </p:txBody>
      </p:sp>
      <p:pic>
        <p:nvPicPr>
          <p:cNvPr id="36867" name="Picture 3" descr="Jul18_49"/>
          <p:cNvPicPr>
            <a:picLocks noChangeAspect="1" noChangeArrowheads="1"/>
          </p:cNvPicPr>
          <p:nvPr/>
        </p:nvPicPr>
        <p:blipFill>
          <a:blip r:embed="rId3">
            <a:lum bright="18000" contrast="36000"/>
            <a:extLst>
              <a:ext uri="{28A0092B-C50C-407E-A947-70E740481C1C}">
                <a14:useLocalDpi xmlns:a14="http://schemas.microsoft.com/office/drawing/2010/main"/>
              </a:ext>
            </a:extLst>
          </a:blip>
          <a:srcRect/>
          <a:stretch>
            <a:fillRect/>
          </a:stretch>
        </p:blipFill>
        <p:spPr bwMode="auto">
          <a:xfrm>
            <a:off x="6400800" y="1371600"/>
            <a:ext cx="37338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Jul18_50"/>
          <p:cNvPicPr>
            <a:picLocks noChangeAspect="1" noChangeArrowheads="1"/>
          </p:cNvPicPr>
          <p:nvPr/>
        </p:nvPicPr>
        <p:blipFill>
          <a:blip r:embed="rId4" cstate="print">
            <a:lum bright="24000"/>
            <a:extLst>
              <a:ext uri="{28A0092B-C50C-407E-A947-70E740481C1C}">
                <a14:useLocalDpi xmlns:a14="http://schemas.microsoft.com/office/drawing/2010/main"/>
              </a:ext>
            </a:extLst>
          </a:blip>
          <a:srcRect/>
          <a:stretch>
            <a:fillRect/>
          </a:stretch>
        </p:blipFill>
        <p:spPr bwMode="auto">
          <a:xfrm>
            <a:off x="1905000" y="1371600"/>
            <a:ext cx="4317426"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4401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4BF6-F7FF-4285-9504-CB77992459C3}"/>
              </a:ext>
            </a:extLst>
          </p:cNvPr>
          <p:cNvSpPr>
            <a:spLocks noGrp="1"/>
          </p:cNvSpPr>
          <p:nvPr>
            <p:ph type="title"/>
          </p:nvPr>
        </p:nvSpPr>
        <p:spPr/>
        <p:txBody>
          <a:bodyPr/>
          <a:lstStyle/>
          <a:p>
            <a:r>
              <a:rPr lang="en-US" dirty="0"/>
              <a:t>Power System Models Needed for the Power Flow</a:t>
            </a:r>
          </a:p>
        </p:txBody>
      </p:sp>
      <p:sp>
        <p:nvSpPr>
          <p:cNvPr id="3" name="Content Placeholder 2">
            <a:extLst>
              <a:ext uri="{FF2B5EF4-FFF2-40B4-BE49-F238E27FC236}">
                <a16:creationId xmlns:a16="http://schemas.microsoft.com/office/drawing/2014/main" id="{E551D485-DA12-4A36-81A8-53354436CAE7}"/>
              </a:ext>
            </a:extLst>
          </p:cNvPr>
          <p:cNvSpPr>
            <a:spLocks noGrp="1"/>
          </p:cNvSpPr>
          <p:nvPr>
            <p:ph idx="1"/>
          </p:nvPr>
        </p:nvSpPr>
        <p:spPr/>
        <p:txBody>
          <a:bodyPr/>
          <a:lstStyle/>
          <a:p>
            <a:r>
              <a:rPr lang="en-US" dirty="0"/>
              <a:t>The next few slides introduce the common models of the major electric grid components used for static analysis</a:t>
            </a:r>
          </a:p>
          <a:p>
            <a:pPr lvl="1"/>
            <a:r>
              <a:rPr lang="en-US" dirty="0"/>
              <a:t>Transmission Lines</a:t>
            </a:r>
          </a:p>
          <a:p>
            <a:pPr lvl="1"/>
            <a:r>
              <a:rPr lang="en-US" dirty="0"/>
              <a:t>Transformers</a:t>
            </a:r>
          </a:p>
          <a:p>
            <a:pPr lvl="1"/>
            <a:r>
              <a:rPr lang="en-US" dirty="0"/>
              <a:t>Generators </a:t>
            </a:r>
          </a:p>
          <a:p>
            <a:pPr lvl="1"/>
            <a:r>
              <a:rPr lang="en-US" dirty="0"/>
              <a:t>Loads</a:t>
            </a:r>
          </a:p>
          <a:p>
            <a:r>
              <a:rPr lang="en-US" dirty="0"/>
              <a:t>Remainder of this section then explains the process of assembling models of large-scale electric grids for planning studies</a:t>
            </a:r>
          </a:p>
          <a:p>
            <a:r>
              <a:rPr lang="en-US" dirty="0"/>
              <a:t>Power flow is covered in the next two talks</a:t>
            </a:r>
          </a:p>
          <a:p>
            <a:endParaRPr lang="en-US" dirty="0"/>
          </a:p>
        </p:txBody>
      </p:sp>
    </p:spTree>
    <p:extLst>
      <p:ext uri="{BB962C8B-B14F-4D97-AF65-F5344CB8AC3E}">
        <p14:creationId xmlns:p14="http://schemas.microsoft.com/office/powerpoint/2010/main" val="87026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Transmission and Distribution</a:t>
            </a:r>
          </a:p>
        </p:txBody>
      </p:sp>
      <p:sp>
        <p:nvSpPr>
          <p:cNvPr id="3" name="Content Placeholder 2"/>
          <p:cNvSpPr>
            <a:spLocks noGrp="1"/>
          </p:cNvSpPr>
          <p:nvPr>
            <p:ph idx="1"/>
          </p:nvPr>
        </p:nvSpPr>
        <p:spPr>
          <a:xfrm>
            <a:off x="228600" y="1280160"/>
            <a:ext cx="11506200" cy="5196840"/>
          </a:xfrm>
        </p:spPr>
        <p:txBody>
          <a:bodyPr/>
          <a:lstStyle/>
          <a:p>
            <a:r>
              <a:rPr lang="en-US" altLang="en-US" dirty="0"/>
              <a:t>Goal is to move electric power from generation to load with low losses</a:t>
            </a:r>
          </a:p>
          <a:p>
            <a:r>
              <a:rPr lang="en-US" dirty="0"/>
              <a:t>Less losses at high voltages, but more difficult to insulate</a:t>
            </a:r>
          </a:p>
          <a:p>
            <a:r>
              <a:rPr lang="en-US" dirty="0"/>
              <a:t>Typical transmission voltages levels are (line-to-line) 765, 500, 345, 230, 161, 138, 115, 69 kV</a:t>
            </a:r>
          </a:p>
          <a:p>
            <a:r>
              <a:rPr lang="en-US" dirty="0"/>
              <a:t>The highest voltage in North America is 765 kV, but China has a 1000 kV grid </a:t>
            </a:r>
          </a:p>
          <a:p>
            <a:r>
              <a:rPr lang="en-US" dirty="0"/>
              <a:t>Lower voltages are used for distribution (12.4, 13.8 kV); Transformers used to change voltages</a:t>
            </a:r>
          </a:p>
          <a:p>
            <a:r>
              <a:rPr lang="en-US" dirty="0"/>
              <a:t>Typical losses are 3 to 5% in transmission and 10 to 15% in the distribution system</a:t>
            </a:r>
          </a:p>
        </p:txBody>
      </p:sp>
    </p:spTree>
    <p:extLst>
      <p:ext uri="{BB962C8B-B14F-4D97-AF65-F5344CB8AC3E}">
        <p14:creationId xmlns:p14="http://schemas.microsoft.com/office/powerpoint/2010/main" val="355433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altLang="en-US" dirty="0"/>
              <a:t>Transmission and Distribution</a:t>
            </a:r>
            <a:endParaRPr lang="en-US" dirty="0"/>
          </a:p>
        </p:txBody>
      </p:sp>
      <p:sp>
        <p:nvSpPr>
          <p:cNvPr id="4" name="Rectangle 3"/>
          <p:cNvSpPr>
            <a:spLocks noGrp="1" noChangeArrowheads="1"/>
          </p:cNvSpPr>
          <p:nvPr>
            <p:ph idx="1"/>
          </p:nvPr>
        </p:nvSpPr>
        <p:spPr bwMode="auto">
          <a:xfrm>
            <a:off x="228600" y="1279525"/>
            <a:ext cx="5486400" cy="5197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t>Transmission</a:t>
            </a:r>
          </a:p>
          <a:p>
            <a:pPr lvl="1"/>
            <a:r>
              <a:rPr lang="en-US" altLang="en-US" sz="2400" dirty="0"/>
              <a:t>networked connections</a:t>
            </a:r>
          </a:p>
          <a:p>
            <a:pPr lvl="1"/>
            <a:r>
              <a:rPr lang="en-US" altLang="en-US" sz="2400" dirty="0"/>
              <a:t>power can be supplied from multiple sources</a:t>
            </a:r>
          </a:p>
          <a:p>
            <a:pPr lvl="1"/>
            <a:r>
              <a:rPr lang="en-US" altLang="en-US" sz="2400" dirty="0"/>
              <a:t>voltage 69 kV and above</a:t>
            </a:r>
          </a:p>
          <a:p>
            <a:pPr lvl="1"/>
            <a:r>
              <a:rPr lang="en-US" altLang="en-US" sz="2400" dirty="0"/>
              <a:t>mostly overhead, with some underground in urban areas</a:t>
            </a:r>
          </a:p>
          <a:p>
            <a:pPr lvl="1"/>
            <a:r>
              <a:rPr lang="en-US" altLang="en-US" sz="2400" dirty="0"/>
              <a:t>Usually source of large-scale blackouts</a:t>
            </a:r>
          </a:p>
        </p:txBody>
      </p:sp>
      <p:sp>
        <p:nvSpPr>
          <p:cNvPr id="5" name="Rectangle 4"/>
          <p:cNvSpPr txBox="1">
            <a:spLocks noChangeArrowheads="1"/>
          </p:cNvSpPr>
          <p:nvPr/>
        </p:nvSpPr>
        <p:spPr bwMode="auto">
          <a:xfrm>
            <a:off x="6019800" y="1280160"/>
            <a:ext cx="57150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Clr>
                <a:schemeClr val="tx1"/>
              </a:buClr>
              <a:buSzPct val="100000"/>
              <a:buFont typeface="Arial" panose="020B0604020202020204" pitchFamily="34" charset="0"/>
              <a:buChar char="•"/>
              <a:defRPr sz="2800">
                <a:solidFill>
                  <a:schemeClr val="tx1"/>
                </a:solidFill>
                <a:latin typeface="+mj-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j-lt"/>
              </a:defRPr>
            </a:lvl2pPr>
            <a:lvl3pPr marL="1257300" indent="-342900" algn="l" rtl="0" eaLnBrk="0" fontAlgn="base" hangingPunct="0">
              <a:spcBef>
                <a:spcPct val="20000"/>
              </a:spcBef>
              <a:spcAft>
                <a:spcPct val="0"/>
              </a:spcAft>
              <a:buClr>
                <a:schemeClr val="tx1"/>
              </a:buClr>
              <a:buSzPct val="90000"/>
              <a:buFont typeface="Arial" panose="020B0604020202020204" pitchFamily="34" charset="0"/>
              <a:buChar char="•"/>
              <a:defRPr sz="2000">
                <a:solidFill>
                  <a:schemeClr val="tx1"/>
                </a:solidFill>
                <a:latin typeface="+mj-lt"/>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j-lt"/>
              </a:defRPr>
            </a:lvl4pPr>
            <a:lvl5pPr marL="2057400" indent="-228600" algn="l" rtl="0" eaLnBrk="0" fontAlgn="base" hangingPunct="0">
              <a:spcBef>
                <a:spcPct val="20000"/>
              </a:spcBef>
              <a:spcAft>
                <a:spcPct val="0"/>
              </a:spcAft>
              <a:buClr>
                <a:schemeClr val="tx1"/>
              </a:buClr>
              <a:buSzPct val="65000"/>
              <a:buFont typeface="Wingdings" pitchFamily="2" charset="2"/>
              <a:buChar char="»"/>
              <a:defRPr sz="2000">
                <a:solidFill>
                  <a:schemeClr val="tx1"/>
                </a:solidFill>
                <a:latin typeface="+mj-lt"/>
              </a:defRPr>
            </a:lvl5pPr>
            <a:lvl6pPr marL="25146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defRPr>
                <a:solidFill>
                  <a:schemeClr val="tx1"/>
                </a:solidFill>
                <a:latin typeface="+mn-lt"/>
              </a:defRPr>
            </a:lvl9pPr>
          </a:lstStyle>
          <a:p>
            <a:r>
              <a:rPr lang="en-US" altLang="en-US" kern="0" dirty="0">
                <a:cs typeface="Geneva" charset="0"/>
              </a:rPr>
              <a:t>Distribution</a:t>
            </a:r>
          </a:p>
          <a:p>
            <a:pPr lvl="1">
              <a:buFontTx/>
            </a:pPr>
            <a:r>
              <a:rPr lang="en-US" altLang="en-US" kern="0" dirty="0">
                <a:ea typeface="Geneva" charset="0"/>
              </a:rPr>
              <a:t>radial connections</a:t>
            </a:r>
          </a:p>
          <a:p>
            <a:pPr lvl="1">
              <a:buFontTx/>
            </a:pPr>
            <a:r>
              <a:rPr lang="en-US" altLang="en-US" kern="0" dirty="0">
                <a:ea typeface="Geneva" charset="0"/>
              </a:rPr>
              <a:t>power moves in one direction only</a:t>
            </a:r>
          </a:p>
          <a:p>
            <a:pPr lvl="1">
              <a:buFontTx/>
            </a:pPr>
            <a:r>
              <a:rPr lang="en-US" altLang="en-US" kern="0" dirty="0">
                <a:ea typeface="Geneva" charset="0"/>
              </a:rPr>
              <a:t>voltage below 69 kV</a:t>
            </a:r>
          </a:p>
          <a:p>
            <a:pPr lvl="1">
              <a:buFontTx/>
            </a:pPr>
            <a:r>
              <a:rPr lang="en-US" altLang="en-US" kern="0" dirty="0">
                <a:ea typeface="Geneva" charset="0"/>
              </a:rPr>
              <a:t>the source of most blackouts, but these are local</a:t>
            </a:r>
          </a:p>
          <a:p>
            <a:pPr lvl="1">
              <a:buFontTx/>
            </a:pPr>
            <a:r>
              <a:rPr lang="en-US" altLang="en-US" kern="0" dirty="0">
                <a:ea typeface="Geneva" charset="0"/>
              </a:rPr>
              <a:t>Most new construction is</a:t>
            </a:r>
            <a:br>
              <a:rPr lang="en-US" altLang="en-US" kern="0" dirty="0">
                <a:ea typeface="Geneva" charset="0"/>
              </a:rPr>
            </a:br>
            <a:r>
              <a:rPr lang="en-US" altLang="en-US" kern="0" dirty="0">
                <a:ea typeface="Geneva" charset="0"/>
              </a:rPr>
              <a:t>underground, especially in suburban and urban locations </a:t>
            </a:r>
          </a:p>
        </p:txBody>
      </p:sp>
    </p:spTree>
    <p:extLst>
      <p:ext uri="{BB962C8B-B14F-4D97-AF65-F5344CB8AC3E}">
        <p14:creationId xmlns:p14="http://schemas.microsoft.com/office/powerpoint/2010/main" val="3695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0_1781"/>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97280" y="4401047"/>
            <a:ext cx="4419600" cy="215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A610795-9B52-4DE4-AFA5-9A3AD89EEC3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5600" y="1219200"/>
            <a:ext cx="5486400" cy="4195864"/>
          </a:xfrm>
          <a:prstGeom prst="rect">
            <a:avLst/>
          </a:prstGeom>
        </p:spPr>
      </p:pic>
      <p:sp>
        <p:nvSpPr>
          <p:cNvPr id="2" name="Title 1"/>
          <p:cNvSpPr>
            <a:spLocks noGrp="1"/>
          </p:cNvSpPr>
          <p:nvPr>
            <p:ph type="title"/>
          </p:nvPr>
        </p:nvSpPr>
        <p:spPr>
          <a:xfrm>
            <a:off x="228600" y="76200"/>
            <a:ext cx="11049000" cy="1066800"/>
          </a:xfrm>
        </p:spPr>
        <p:txBody>
          <a:bodyPr/>
          <a:lstStyle/>
          <a:p>
            <a:r>
              <a:rPr lang="en-US" dirty="0"/>
              <a:t>One-line Diagrams</a:t>
            </a:r>
          </a:p>
        </p:txBody>
      </p:sp>
      <p:sp>
        <p:nvSpPr>
          <p:cNvPr id="3" name="Content Placeholder 2"/>
          <p:cNvSpPr>
            <a:spLocks noGrp="1"/>
          </p:cNvSpPr>
          <p:nvPr>
            <p:ph idx="1"/>
          </p:nvPr>
        </p:nvSpPr>
        <p:spPr>
          <a:xfrm>
            <a:off x="228600" y="1280160"/>
            <a:ext cx="6477000" cy="2987040"/>
          </a:xfrm>
        </p:spPr>
        <p:txBody>
          <a:bodyPr>
            <a:normAutofit fontScale="92500"/>
          </a:bodyPr>
          <a:lstStyle/>
          <a:p>
            <a:r>
              <a:rPr lang="en-US" sz="2400" dirty="0"/>
              <a:t>Most high voltage power systems are modeled as balanced three-phase systems</a:t>
            </a:r>
          </a:p>
          <a:p>
            <a:r>
              <a:rPr lang="en-US" sz="2400" dirty="0"/>
              <a:t>A balanced three-phase system can be represented as a single (or one) line diagram</a:t>
            </a:r>
          </a:p>
          <a:p>
            <a:r>
              <a:rPr lang="en-US" sz="2400" dirty="0"/>
              <a:t>Onelines show the major power system components such as generators, loads, transmission lines, and transformers</a:t>
            </a:r>
          </a:p>
          <a:p>
            <a:r>
              <a:rPr lang="en-US" sz="2400" dirty="0"/>
              <a:t>Components join together at a bus</a:t>
            </a:r>
          </a:p>
        </p:txBody>
      </p:sp>
      <p:sp>
        <p:nvSpPr>
          <p:cNvPr id="7" name="TextBox 6">
            <a:extLst>
              <a:ext uri="{FF2B5EF4-FFF2-40B4-BE49-F238E27FC236}">
                <a16:creationId xmlns:a16="http://schemas.microsoft.com/office/drawing/2014/main" id="{B58292A8-5F1E-43D9-B38D-ECD2F7649B8C}"/>
              </a:ext>
            </a:extLst>
          </p:cNvPr>
          <p:cNvSpPr txBox="1"/>
          <p:nvPr/>
        </p:nvSpPr>
        <p:spPr>
          <a:xfrm>
            <a:off x="6477000" y="5858123"/>
            <a:ext cx="2667000" cy="523220"/>
          </a:xfrm>
          <a:prstGeom prst="rect">
            <a:avLst/>
          </a:prstGeom>
          <a:solidFill>
            <a:schemeClr val="tx2">
              <a:lumMod val="10000"/>
              <a:lumOff val="90000"/>
            </a:schemeClr>
          </a:solidFill>
        </p:spPr>
        <p:txBody>
          <a:bodyPr wrap="square" rtlCol="0">
            <a:spAutoFit/>
          </a:bodyPr>
          <a:lstStyle/>
          <a:p>
            <a:r>
              <a:rPr lang="en-US" dirty="0">
                <a:latin typeface="+mj-lt"/>
              </a:rPr>
              <a:t>Substation bus</a:t>
            </a:r>
            <a:endParaRPr lang="en-US" sz="3600" dirty="0"/>
          </a:p>
        </p:txBody>
      </p:sp>
      <p:cxnSp>
        <p:nvCxnSpPr>
          <p:cNvPr id="8" name="Straight Arrow Connector 7"/>
          <p:cNvCxnSpPr>
            <a:cxnSpLocks/>
          </p:cNvCxnSpPr>
          <p:nvPr/>
        </p:nvCxnSpPr>
        <p:spPr bwMode="auto">
          <a:xfrm flipH="1" flipV="1">
            <a:off x="4419600" y="5391647"/>
            <a:ext cx="1905000" cy="666532"/>
          </a:xfrm>
          <a:prstGeom prst="straightConnector1">
            <a:avLst/>
          </a:prstGeom>
          <a:noFill/>
          <a:ln w="3175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8528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26AA-0695-92C1-1BF1-E21A75B07B39}"/>
              </a:ext>
            </a:extLst>
          </p:cNvPr>
          <p:cNvSpPr>
            <a:spLocks noGrp="1"/>
          </p:cNvSpPr>
          <p:nvPr>
            <p:ph type="title"/>
          </p:nvPr>
        </p:nvSpPr>
        <p:spPr/>
        <p:txBody>
          <a:bodyPr/>
          <a:lstStyle/>
          <a:p>
            <a:r>
              <a:rPr lang="en-US" dirty="0"/>
              <a:t>Power System Modeling Introduction</a:t>
            </a:r>
          </a:p>
        </p:txBody>
      </p:sp>
      <p:sp>
        <p:nvSpPr>
          <p:cNvPr id="3" name="Content Placeholder 2">
            <a:extLst>
              <a:ext uri="{FF2B5EF4-FFF2-40B4-BE49-F238E27FC236}">
                <a16:creationId xmlns:a16="http://schemas.microsoft.com/office/drawing/2014/main" id="{0F338F2F-94B1-13AB-982E-3C69B6D28F2F}"/>
              </a:ext>
            </a:extLst>
          </p:cNvPr>
          <p:cNvSpPr>
            <a:spLocks noGrp="1"/>
          </p:cNvSpPr>
          <p:nvPr>
            <p:ph idx="1"/>
          </p:nvPr>
        </p:nvSpPr>
        <p:spPr/>
        <p:txBody>
          <a:bodyPr/>
          <a:lstStyle/>
          <a:p>
            <a:r>
              <a:rPr lang="en-US" dirty="0"/>
              <a:t>The focus for this talk is on how planning engineers model the electric grid</a:t>
            </a:r>
          </a:p>
          <a:p>
            <a:r>
              <a:rPr lang="en-US" dirty="0"/>
              <a:t>The words model or modeling have lots of definitions.  A useful definition here is </a:t>
            </a:r>
          </a:p>
          <a:p>
            <a:pPr lvl="1"/>
            <a:r>
              <a:rPr lang="en-US" dirty="0"/>
              <a:t>"Modeling and simulation (M&amp;S) is the use of a physical or logical representation of a given system to generate data and help determine decisions or make predictions about the system.”</a:t>
            </a:r>
          </a:p>
          <a:p>
            <a:r>
              <a:rPr lang="en-US" dirty="0"/>
              <a:t>Modeling is crucial for power system planning since we can’t (easily) physically build the system being considered</a:t>
            </a:r>
          </a:p>
          <a:p>
            <a:endParaRPr lang="en-US" dirty="0"/>
          </a:p>
        </p:txBody>
      </p:sp>
      <p:sp>
        <p:nvSpPr>
          <p:cNvPr id="5" name="TextBox 4">
            <a:extLst>
              <a:ext uri="{FF2B5EF4-FFF2-40B4-BE49-F238E27FC236}">
                <a16:creationId xmlns:a16="http://schemas.microsoft.com/office/drawing/2014/main" id="{1BA10029-2327-C885-540C-E49BFE808A5C}"/>
              </a:ext>
            </a:extLst>
          </p:cNvPr>
          <p:cNvSpPr txBox="1"/>
          <p:nvPr/>
        </p:nvSpPr>
        <p:spPr>
          <a:xfrm>
            <a:off x="533400" y="6063359"/>
            <a:ext cx="11582400" cy="400110"/>
          </a:xfrm>
          <a:prstGeom prst="rect">
            <a:avLst/>
          </a:prstGeom>
          <a:noFill/>
        </p:spPr>
        <p:txBody>
          <a:bodyPr wrap="square">
            <a:spAutoFit/>
          </a:bodyPr>
          <a:lstStyle/>
          <a:p>
            <a:r>
              <a:rPr lang="en-US" sz="2000" dirty="0"/>
              <a:t>Definition source: whatis.techtarget.com/definition/modeling-and-simulation-MS</a:t>
            </a:r>
          </a:p>
        </p:txBody>
      </p:sp>
    </p:spTree>
    <p:extLst>
      <p:ext uri="{BB962C8B-B14F-4D97-AF65-F5344CB8AC3E}">
        <p14:creationId xmlns:p14="http://schemas.microsoft.com/office/powerpoint/2010/main" val="1938906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28600" y="76200"/>
            <a:ext cx="11049000" cy="1066800"/>
          </a:xfrm>
        </p:spPr>
        <p:txBody>
          <a:bodyPr/>
          <a:lstStyle/>
          <a:p>
            <a:r>
              <a:rPr lang="en-US" altLang="en-US" dirty="0"/>
              <a:t>Transmission Lines</a:t>
            </a:r>
          </a:p>
        </p:txBody>
      </p:sp>
      <p:sp>
        <p:nvSpPr>
          <p:cNvPr id="48131" name="Rectangle 3"/>
          <p:cNvSpPr>
            <a:spLocks noGrp="1" noChangeArrowheads="1"/>
          </p:cNvSpPr>
          <p:nvPr>
            <p:ph idx="1"/>
          </p:nvPr>
        </p:nvSpPr>
        <p:spPr>
          <a:xfrm>
            <a:off x="228600" y="1279525"/>
            <a:ext cx="6477000" cy="5197475"/>
          </a:xfrm>
        </p:spPr>
        <p:txBody>
          <a:bodyPr/>
          <a:lstStyle/>
          <a:p>
            <a:r>
              <a:rPr lang="en-US" altLang="en-US" dirty="0"/>
              <a:t>Given the short course focus on power flow, we’ll quickly go through an overview of transmission line, transformer, generator and load modeling</a:t>
            </a:r>
          </a:p>
          <a:p>
            <a:pPr lvl="1"/>
            <a:r>
              <a:rPr lang="en-US" altLang="en-US" dirty="0"/>
              <a:t>Our focus is on how to use the models to study power systems in tools such as power flow</a:t>
            </a:r>
          </a:p>
          <a:p>
            <a:r>
              <a:rPr lang="en-US" altLang="en-US" dirty="0"/>
              <a:t>Transmission lines are the primary method for long distance electric power transfer</a:t>
            </a:r>
          </a:p>
          <a:p>
            <a:pPr lvl="1"/>
            <a:r>
              <a:rPr lang="en-US" altLang="en-US" dirty="0"/>
              <a:t>Overhead ac</a:t>
            </a:r>
          </a:p>
          <a:p>
            <a:pPr lvl="1"/>
            <a:r>
              <a:rPr lang="en-US" altLang="en-US" dirty="0"/>
              <a:t>Underground ac</a:t>
            </a:r>
          </a:p>
          <a:p>
            <a:pPr lvl="1"/>
            <a:r>
              <a:rPr lang="en-US" altLang="en-US" dirty="0"/>
              <a:t>HVDC – overhead or underground</a:t>
            </a:r>
          </a:p>
        </p:txBody>
      </p:sp>
      <p:pic>
        <p:nvPicPr>
          <p:cNvPr id="5"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34200" y="1484049"/>
            <a:ext cx="4191000" cy="489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52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Grp="1" noChangeArrowheads="1"/>
          </p:cNvSpPr>
          <p:nvPr>
            <p:ph type="title"/>
          </p:nvPr>
        </p:nvSpPr>
        <p:spPr>
          <a:xfrm>
            <a:off x="228600" y="76200"/>
            <a:ext cx="11658600" cy="838200"/>
          </a:xfrm>
        </p:spPr>
        <p:txBody>
          <a:bodyPr/>
          <a:lstStyle/>
          <a:p>
            <a:r>
              <a:rPr lang="en-US" altLang="en-US" dirty="0"/>
              <a:t>345 kV+ Transmission Growth at a Glance</a:t>
            </a:r>
          </a:p>
        </p:txBody>
      </p:sp>
      <p:sp>
        <p:nvSpPr>
          <p:cNvPr id="4" name="Content Placeholder 3">
            <a:extLst>
              <a:ext uri="{FF2B5EF4-FFF2-40B4-BE49-F238E27FC236}">
                <a16:creationId xmlns:a16="http://schemas.microsoft.com/office/drawing/2014/main" id="{100BF2F2-865B-4D21-A74A-9586D11C2C70}"/>
              </a:ext>
            </a:extLst>
          </p:cNvPr>
          <p:cNvSpPr>
            <a:spLocks noGrp="1"/>
          </p:cNvSpPr>
          <p:nvPr>
            <p:ph sz="half" idx="2"/>
          </p:nvPr>
        </p:nvSpPr>
        <p:spPr/>
        <p:txBody>
          <a:bodyPr/>
          <a:lstStyle/>
          <a:p>
            <a:endParaRPr lang="en-US"/>
          </a:p>
        </p:txBody>
      </p:sp>
      <p:pic>
        <p:nvPicPr>
          <p:cNvPr id="21508" name="Picture 2" descr="\\MAX-fsrv.ad.syr.edu\amazur$\My Pictures\GridMaps\Grid1949.t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8763" y="1130300"/>
            <a:ext cx="9136062"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073702"/>
      </p:ext>
    </p:extLst>
  </p:cSld>
  <p:clrMapOvr>
    <a:masterClrMapping/>
  </p:clrMapOvr>
  <p:transition>
    <p:cut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a:xfrm>
            <a:off x="228600" y="76200"/>
            <a:ext cx="11658600" cy="838200"/>
          </a:xfrm>
        </p:spPr>
        <p:txBody>
          <a:bodyPr/>
          <a:lstStyle/>
          <a:p>
            <a:r>
              <a:rPr lang="en-US" altLang="en-US" dirty="0"/>
              <a:t>345 kV+ Transmission Growth at a Glance</a:t>
            </a:r>
          </a:p>
        </p:txBody>
      </p:sp>
      <p:sp>
        <p:nvSpPr>
          <p:cNvPr id="4" name="Content Placeholder 3">
            <a:extLst>
              <a:ext uri="{FF2B5EF4-FFF2-40B4-BE49-F238E27FC236}">
                <a16:creationId xmlns:a16="http://schemas.microsoft.com/office/drawing/2014/main" id="{A7D1E427-2CBB-462E-8C64-303BDFDB94B7}"/>
              </a:ext>
            </a:extLst>
          </p:cNvPr>
          <p:cNvSpPr>
            <a:spLocks noGrp="1"/>
          </p:cNvSpPr>
          <p:nvPr>
            <p:ph sz="half" idx="2"/>
          </p:nvPr>
        </p:nvSpPr>
        <p:spPr/>
        <p:txBody>
          <a:bodyPr/>
          <a:lstStyle/>
          <a:p>
            <a:endParaRPr lang="en-US"/>
          </a:p>
        </p:txBody>
      </p:sp>
      <p:pic>
        <p:nvPicPr>
          <p:cNvPr id="22532" name="Picture 2" descr="\\MAX-fsrv.ad.syr.edu\amazur$\My Pictures\GridMaps\Grid1962.t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0" y="1125538"/>
            <a:ext cx="9144000"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743472"/>
      </p:ext>
    </p:extLst>
  </p:cSld>
  <p:clrMapOvr>
    <a:masterClrMapping/>
  </p:clrMapOvr>
  <p:transition>
    <p:cut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p:cNvSpPr>
            <a:spLocks noGrp="1" noChangeArrowheads="1"/>
          </p:cNvSpPr>
          <p:nvPr>
            <p:ph type="title"/>
          </p:nvPr>
        </p:nvSpPr>
        <p:spPr>
          <a:xfrm>
            <a:off x="228600" y="76200"/>
            <a:ext cx="9753600" cy="1069848"/>
          </a:xfrm>
        </p:spPr>
        <p:txBody>
          <a:bodyPr/>
          <a:lstStyle/>
          <a:p>
            <a:r>
              <a:rPr lang="en-US" altLang="en-US" dirty="0"/>
              <a:t>345 kV+ Transmission Growth at a Glance</a:t>
            </a:r>
          </a:p>
        </p:txBody>
      </p:sp>
      <p:pic>
        <p:nvPicPr>
          <p:cNvPr id="23556" name="Picture 2" descr="\\MAX-fsrv.ad.syr.edu\amazur$\My Pictures\GridMaps\Grid1978.t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0" y="1125538"/>
            <a:ext cx="9144000"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7910563"/>
      </p:ext>
    </p:extLst>
  </p:cSld>
  <p:clrMapOvr>
    <a:masterClrMapping/>
  </p:clrMapOvr>
  <p:transition>
    <p:cut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Grp="1" noChangeArrowheads="1"/>
          </p:cNvSpPr>
          <p:nvPr>
            <p:ph type="title"/>
          </p:nvPr>
        </p:nvSpPr>
        <p:spPr>
          <a:xfrm>
            <a:off x="304800" y="76200"/>
            <a:ext cx="9677400" cy="1069848"/>
          </a:xfrm>
        </p:spPr>
        <p:txBody>
          <a:bodyPr/>
          <a:lstStyle/>
          <a:p>
            <a:r>
              <a:rPr lang="en-US" altLang="en-US" dirty="0"/>
              <a:t>345 kV+ Transmission Growth at a Glance</a:t>
            </a:r>
          </a:p>
        </p:txBody>
      </p:sp>
      <p:pic>
        <p:nvPicPr>
          <p:cNvPr id="24580" name="Picture 2" descr="\\MAX-fsrv.ad.syr.edu\amazur$\My Pictures\GridMaps\Grid1994.t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0" y="1125538"/>
            <a:ext cx="9144000"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640524"/>
      </p:ext>
    </p:extLst>
  </p:cSld>
  <p:clrMapOvr>
    <a:masterClrMapping/>
  </p:clrMapOvr>
  <p:transition>
    <p:cut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Grp="1" noChangeArrowheads="1"/>
          </p:cNvSpPr>
          <p:nvPr>
            <p:ph type="title"/>
          </p:nvPr>
        </p:nvSpPr>
        <p:spPr>
          <a:xfrm>
            <a:off x="1981200" y="76200"/>
            <a:ext cx="8001000" cy="1069848"/>
          </a:xfrm>
        </p:spPr>
        <p:txBody>
          <a:bodyPr/>
          <a:lstStyle/>
          <a:p>
            <a:r>
              <a:rPr lang="en-US" altLang="en-US" dirty="0"/>
              <a:t>345 kV+ Transmission Growth at a Glance</a:t>
            </a:r>
          </a:p>
        </p:txBody>
      </p:sp>
      <p:pic>
        <p:nvPicPr>
          <p:cNvPr id="25604" name="Picture 2" descr="\\MAX-fsrv.ad.syr.edu\amazur$\My Pictures\GridMaps\Grid2010.t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0" y="1130300"/>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169488"/>
      </p:ext>
    </p:extLst>
  </p:cSld>
  <p:clrMapOvr>
    <a:masterClrMapping/>
  </p:clrMapOvr>
  <p:transition>
    <p:cut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04800" y="1261962"/>
            <a:ext cx="7239000" cy="5570638"/>
          </a:xfrm>
        </p:spPr>
      </p:pic>
      <p:sp>
        <p:nvSpPr>
          <p:cNvPr id="2" name="Title 1"/>
          <p:cNvSpPr>
            <a:spLocks noGrp="1"/>
          </p:cNvSpPr>
          <p:nvPr>
            <p:ph type="title"/>
          </p:nvPr>
        </p:nvSpPr>
        <p:spPr/>
        <p:txBody>
          <a:bodyPr/>
          <a:lstStyle/>
          <a:p>
            <a:r>
              <a:rPr lang="en-US" dirty="0"/>
              <a:t>HVDC Lines in North America</a:t>
            </a:r>
          </a:p>
        </p:txBody>
      </p:sp>
      <p:sp>
        <p:nvSpPr>
          <p:cNvPr id="6" name="Rectangle 5"/>
          <p:cNvSpPr/>
          <p:nvPr/>
        </p:nvSpPr>
        <p:spPr>
          <a:xfrm>
            <a:off x="5257800" y="6248400"/>
            <a:ext cx="6908800" cy="307777"/>
          </a:xfrm>
          <a:prstGeom prst="rect">
            <a:avLst/>
          </a:prstGeom>
        </p:spPr>
        <p:txBody>
          <a:bodyPr wrap="square">
            <a:spAutoFit/>
          </a:bodyPr>
          <a:lstStyle/>
          <a:p>
            <a:r>
              <a:rPr lang="en-US" sz="1400" dirty="0">
                <a:latin typeface="+mj-lt"/>
              </a:rPr>
              <a:t>http://www.grainbeltexpresscleanline.com/site/page/history_of_hvdc_transmission</a:t>
            </a:r>
          </a:p>
        </p:txBody>
      </p:sp>
    </p:spTree>
    <p:extLst>
      <p:ext uri="{BB962C8B-B14F-4D97-AF65-F5344CB8AC3E}">
        <p14:creationId xmlns:p14="http://schemas.microsoft.com/office/powerpoint/2010/main" val="1270207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 y="76200"/>
            <a:ext cx="11049000" cy="1066800"/>
          </a:xfrm>
        </p:spPr>
        <p:txBody>
          <a:bodyPr/>
          <a:lstStyle/>
          <a:p>
            <a:r>
              <a:rPr lang="en-US" altLang="en-US"/>
              <a:t>Line Conductors</a:t>
            </a:r>
          </a:p>
        </p:txBody>
      </p:sp>
      <p:sp>
        <p:nvSpPr>
          <p:cNvPr id="6147" name="Rectangle 3"/>
          <p:cNvSpPr>
            <a:spLocks noGrp="1" noChangeArrowheads="1"/>
          </p:cNvSpPr>
          <p:nvPr>
            <p:ph idx="1"/>
          </p:nvPr>
        </p:nvSpPr>
        <p:spPr>
          <a:xfrm>
            <a:off x="228600" y="1279525"/>
            <a:ext cx="11811000" cy="5197475"/>
          </a:xfrm>
        </p:spPr>
        <p:txBody>
          <a:bodyPr/>
          <a:lstStyle/>
          <a:p>
            <a:r>
              <a:rPr lang="en-US" altLang="en-US" dirty="0"/>
              <a:t>Typical transmission lines use multi-strand conductors</a:t>
            </a:r>
          </a:p>
          <a:p>
            <a:r>
              <a:rPr lang="en-US" altLang="en-US" dirty="0"/>
              <a:t>ACSR (aluminum conductor steel reinforced) </a:t>
            </a:r>
            <a:br>
              <a:rPr lang="en-US" altLang="en-US" dirty="0"/>
            </a:br>
            <a:r>
              <a:rPr lang="en-US" altLang="en-US" dirty="0"/>
              <a:t>conductors are most common.  A typical Al to steel ratio is about 4 to 1.</a:t>
            </a:r>
          </a:p>
          <a:p>
            <a:r>
              <a:rPr lang="en-US" altLang="en-US" dirty="0"/>
              <a:t>AAC (all aluminum conductors) are lighter but have less strength; used in urban areas with shorter spans</a:t>
            </a:r>
          </a:p>
          <a:p>
            <a:r>
              <a:rPr lang="en-US" altLang="en-US" dirty="0"/>
              <a:t>Copper is heavier, but has better conductance; used in cables where weight is not an issue</a:t>
            </a:r>
          </a:p>
          <a:p>
            <a:pPr eaLnBrk="1" hangingPunct="1"/>
            <a:r>
              <a:rPr lang="en-US" altLang="en-US" dirty="0"/>
              <a:t>Total conductor area is given in circular mils.  One circular mil is the area of a circle with a diameter of 0.001 = </a:t>
            </a:r>
            <a:r>
              <a:rPr lang="en-US" altLang="en-US" dirty="0">
                <a:sym typeface="Symbol" pitchFamily="18" charset="2"/>
              </a:rPr>
              <a:t>  </a:t>
            </a:r>
            <a:r>
              <a:rPr lang="en-US" altLang="en-US" dirty="0"/>
              <a:t>0.0005</a:t>
            </a:r>
            <a:r>
              <a:rPr lang="en-US" altLang="en-US" baseline="30000" dirty="0"/>
              <a:t>2 </a:t>
            </a:r>
            <a:r>
              <a:rPr lang="en-US" altLang="en-US" dirty="0"/>
              <a:t>square inches</a:t>
            </a:r>
          </a:p>
          <a:p>
            <a:pPr eaLnBrk="1" hangingPunct="1"/>
            <a:r>
              <a:rPr lang="en-US" altLang="en-US" dirty="0"/>
              <a:t>Because conductors are stranded, the equivalent radius must be provided by the manufacturer. In tables this value is known as the geometric mean radius (GMR) and is usually expressed in feet.      </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1040225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439B-2384-40AB-8AE6-DC498A2482CE}"/>
              </a:ext>
            </a:extLst>
          </p:cNvPr>
          <p:cNvSpPr>
            <a:spLocks noGrp="1"/>
          </p:cNvSpPr>
          <p:nvPr>
            <p:ph type="title"/>
          </p:nvPr>
        </p:nvSpPr>
        <p:spPr/>
        <p:txBody>
          <a:bodyPr/>
          <a:lstStyle/>
          <a:p>
            <a:r>
              <a:rPr lang="en-US" dirty="0"/>
              <a:t>Transmission Line Parameters</a:t>
            </a:r>
          </a:p>
        </p:txBody>
      </p:sp>
      <p:sp>
        <p:nvSpPr>
          <p:cNvPr id="3" name="Content Placeholder 2">
            <a:extLst>
              <a:ext uri="{FF2B5EF4-FFF2-40B4-BE49-F238E27FC236}">
                <a16:creationId xmlns:a16="http://schemas.microsoft.com/office/drawing/2014/main" id="{961E4D71-0464-45FF-8451-1BF4BE8BD264}"/>
              </a:ext>
            </a:extLst>
          </p:cNvPr>
          <p:cNvSpPr>
            <a:spLocks noGrp="1"/>
          </p:cNvSpPr>
          <p:nvPr>
            <p:ph idx="1"/>
          </p:nvPr>
        </p:nvSpPr>
        <p:spPr>
          <a:xfrm>
            <a:off x="228600" y="1280160"/>
            <a:ext cx="6324600" cy="5196840"/>
          </a:xfrm>
        </p:spPr>
        <p:txBody>
          <a:bodyPr/>
          <a:lstStyle/>
          <a:p>
            <a:r>
              <a:rPr lang="en-US" dirty="0"/>
              <a:t>We'll quickly cover how to calculate transmission line parameters, which will then form part of the input to our power system model, such as in PowerWorld:</a:t>
            </a:r>
          </a:p>
          <a:p>
            <a:pPr lvl="1"/>
            <a:r>
              <a:rPr lang="en-US" dirty="0"/>
              <a:t>Resistance</a:t>
            </a:r>
          </a:p>
          <a:p>
            <a:pPr lvl="1"/>
            <a:r>
              <a:rPr lang="en-US" dirty="0"/>
              <a:t>Inductance</a:t>
            </a:r>
          </a:p>
          <a:p>
            <a:pPr lvl="1"/>
            <a:r>
              <a:rPr lang="en-US" dirty="0"/>
              <a:t>Capacitance</a:t>
            </a:r>
          </a:p>
          <a:p>
            <a:pPr lvl="1"/>
            <a:r>
              <a:rPr lang="en-US" dirty="0"/>
              <a:t>Ampacity</a:t>
            </a:r>
          </a:p>
        </p:txBody>
      </p:sp>
      <p:pic>
        <p:nvPicPr>
          <p:cNvPr id="4" name="Picture 3" descr="Jul18_49">
            <a:extLst>
              <a:ext uri="{FF2B5EF4-FFF2-40B4-BE49-F238E27FC236}">
                <a16:creationId xmlns:a16="http://schemas.microsoft.com/office/drawing/2014/main" id="{6341BBA7-D754-46CB-80E1-B3D0F9519158}"/>
              </a:ext>
            </a:extLst>
          </p:cNvPr>
          <p:cNvPicPr>
            <a:picLocks noChangeAspect="1" noChangeArrowheads="1"/>
          </p:cNvPicPr>
          <p:nvPr/>
        </p:nvPicPr>
        <p:blipFill>
          <a:blip r:embed="rId2">
            <a:lum bright="18000" contrast="36000"/>
            <a:extLst>
              <a:ext uri="{28A0092B-C50C-407E-A947-70E740481C1C}">
                <a14:useLocalDpi xmlns:a14="http://schemas.microsoft.com/office/drawing/2010/main" val="0"/>
              </a:ext>
            </a:extLst>
          </a:blip>
          <a:srcRect/>
          <a:stretch>
            <a:fillRect/>
          </a:stretch>
        </p:blipFill>
        <p:spPr bwMode="auto">
          <a:xfrm>
            <a:off x="7086600" y="1371600"/>
            <a:ext cx="37338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127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 y="76200"/>
            <a:ext cx="11049000" cy="1066800"/>
          </a:xfrm>
        </p:spPr>
        <p:txBody>
          <a:bodyPr/>
          <a:lstStyle/>
          <a:p>
            <a:r>
              <a:rPr lang="en-US" altLang="en-US"/>
              <a:t>Line Resistance</a:t>
            </a:r>
          </a:p>
        </p:txBody>
      </p:sp>
      <mc:AlternateContent xmlns:mc="http://schemas.openxmlformats.org/markup-compatibility/2006" xmlns:a14="http://schemas.microsoft.com/office/drawing/2010/main">
        <mc:Choice Requires="a14">
          <p:sp>
            <p:nvSpPr>
              <p:cNvPr id="2" name="TextBox 1"/>
              <p:cNvSpPr txBox="1"/>
              <p:nvPr/>
            </p:nvSpPr>
            <p:spPr>
              <a:xfrm>
                <a:off x="228600" y="1295401"/>
                <a:ext cx="11582400" cy="3123099"/>
              </a:xfrm>
              <a:prstGeom prst="rect">
                <a:avLst/>
              </a:prstGeom>
              <a:noFill/>
            </p:spPr>
            <p:txBody>
              <a:bodyPr wrap="square" rtlCol="0">
                <a:spAutoFit/>
              </a:bodyPr>
              <a:lstStyle/>
              <a:p>
                <a:r>
                  <a:rPr lang="en-US" sz="2400" dirty="0">
                    <a:latin typeface="+mj-lt"/>
                  </a:rPr>
                  <a:t>Line resistance per unit length is given by</a:t>
                </a:r>
              </a:p>
              <a:p>
                <a14:m>
                  <m:oMath xmlns:m="http://schemas.openxmlformats.org/officeDocument/2006/math">
                    <m:r>
                      <a:rPr lang="en-US" sz="2400" i="1">
                        <a:latin typeface="Cambria Math" panose="02040503050406030204" pitchFamily="18" charset="0"/>
                      </a:rPr>
                      <m:t>𝑅</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𝜌</m:t>
                        </m:r>
                      </m:num>
                      <m:den>
                        <m:r>
                          <a:rPr lang="en-US" sz="2400" i="1">
                            <a:latin typeface="Cambria Math" panose="02040503050406030204" pitchFamily="18" charset="0"/>
                          </a:rPr>
                          <m:t>𝐴</m:t>
                        </m:r>
                      </m:den>
                    </m:f>
                  </m:oMath>
                </a14:m>
                <a:r>
                  <a:rPr lang="en-US" sz="2400" dirty="0">
                    <a:latin typeface="+mj-lt"/>
                  </a:rPr>
                  <a:t> where </a:t>
                </a:r>
                <a14:m>
                  <m:oMath xmlns:m="http://schemas.openxmlformats.org/officeDocument/2006/math">
                    <m:r>
                      <a:rPr lang="en-US" sz="2400" i="1">
                        <a:latin typeface="Cambria Math" panose="02040503050406030204" pitchFamily="18" charset="0"/>
                      </a:rPr>
                      <m:t>𝜌</m:t>
                    </m:r>
                  </m:oMath>
                </a14:m>
                <a:r>
                  <a:rPr lang="en-US" sz="2400" dirty="0">
                    <a:latin typeface="+mj-lt"/>
                  </a:rPr>
                  <a:t> is the resistivity</a:t>
                </a:r>
              </a:p>
              <a:p>
                <a:r>
                  <a:rPr lang="en-US" sz="2400" dirty="0">
                    <a:latin typeface="+mj-lt"/>
                  </a:rPr>
                  <a:t>Resistivity of Copper = </a:t>
                </a:r>
                <a14:m>
                  <m:oMath xmlns:m="http://schemas.openxmlformats.org/officeDocument/2006/math">
                    <m:r>
                      <a:rPr lang="en-US" sz="2400" i="1">
                        <a:latin typeface="Cambria Math" panose="02040503050406030204" pitchFamily="18" charset="0"/>
                      </a:rPr>
                      <m:t>1.68×</m:t>
                    </m:r>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−8</m:t>
                        </m:r>
                      </m:sup>
                    </m:sSup>
                    <m:r>
                      <m:rPr>
                        <m:sty m:val="p"/>
                      </m:rPr>
                      <a:rPr lang="en-US" sz="2400">
                        <a:latin typeface="Cambria Math" panose="02040503050406030204" pitchFamily="18" charset="0"/>
                      </a:rPr>
                      <m:t>Ω</m:t>
                    </m:r>
                    <m:r>
                      <m:rPr>
                        <m:nor/>
                      </m:rPr>
                      <a:rPr lang="en-US" sz="2400">
                        <a:latin typeface="Cambria Math" panose="02040503050406030204" pitchFamily="18" charset="0"/>
                      </a:rPr>
                      <m:t>−</m:t>
                    </m:r>
                    <m:r>
                      <m:rPr>
                        <m:nor/>
                      </m:rPr>
                      <a:rPr lang="en-US" sz="2400">
                        <a:latin typeface="Cambria Math" panose="02040503050406030204" pitchFamily="18" charset="0"/>
                      </a:rPr>
                      <m:t>m</m:t>
                    </m:r>
                  </m:oMath>
                </a14:m>
                <a:endParaRPr lang="en-US" sz="2400" dirty="0">
                  <a:latin typeface="+mj-lt"/>
                </a:endParaRPr>
              </a:p>
              <a:p>
                <a:r>
                  <a:rPr lang="en-US" sz="2400" dirty="0">
                    <a:latin typeface="+mj-lt"/>
                  </a:rPr>
                  <a:t>Resistivity of Aluminum = </a:t>
                </a:r>
                <a14:m>
                  <m:oMath xmlns:m="http://schemas.openxmlformats.org/officeDocument/2006/math">
                    <m:r>
                      <a:rPr lang="en-US" sz="2400" i="1">
                        <a:latin typeface="Cambria Math" panose="02040503050406030204" pitchFamily="18" charset="0"/>
                      </a:rPr>
                      <m:t>2.65×</m:t>
                    </m:r>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−8</m:t>
                        </m:r>
                      </m:sup>
                    </m:sSup>
                    <m:r>
                      <m:rPr>
                        <m:sty m:val="p"/>
                      </m:rPr>
                      <a:rPr lang="en-US" sz="2400">
                        <a:latin typeface="Cambria Math" panose="02040503050406030204" pitchFamily="18" charset="0"/>
                      </a:rPr>
                      <m:t>Ω</m:t>
                    </m:r>
                    <m:r>
                      <m:rPr>
                        <m:nor/>
                      </m:rPr>
                      <a:rPr lang="en-US" sz="2400">
                        <a:latin typeface="Cambria Math" panose="02040503050406030204" pitchFamily="18" charset="0"/>
                      </a:rPr>
                      <m:t>−</m:t>
                    </m:r>
                    <m:r>
                      <m:rPr>
                        <m:nor/>
                      </m:rPr>
                      <a:rPr lang="en-US" sz="2400">
                        <a:latin typeface="Cambria Math" panose="02040503050406030204" pitchFamily="18" charset="0"/>
                      </a:rPr>
                      <m:t>m</m:t>
                    </m:r>
                  </m:oMath>
                </a14:m>
                <a:endParaRPr lang="en-US" sz="2400" dirty="0">
                  <a:latin typeface="+mj-lt"/>
                </a:endParaRPr>
              </a:p>
              <a:p>
                <a:r>
                  <a:rPr lang="en-US" sz="2400" dirty="0">
                    <a:latin typeface="+mj-lt"/>
                  </a:rPr>
                  <a:t>Example: resistance in </a:t>
                </a:r>
                <a14:m>
                  <m:oMath xmlns:m="http://schemas.openxmlformats.org/officeDocument/2006/math">
                    <m:r>
                      <m:rPr>
                        <m:sty m:val="p"/>
                      </m:rPr>
                      <a:rPr lang="en-US" sz="2400">
                        <a:latin typeface="Cambria Math" panose="02040503050406030204" pitchFamily="18" charset="0"/>
                      </a:rPr>
                      <m:t>Ω</m:t>
                    </m:r>
                  </m:oMath>
                </a14:m>
                <a:r>
                  <a:rPr lang="en-US" sz="2400" dirty="0">
                    <a:latin typeface="+mj-lt"/>
                  </a:rPr>
                  <a:t> / mile of a 1” diameter solid aluminum wire (at dc)</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𝑅</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2.65×</m:t>
                          </m:r>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−8</m:t>
                              </m:r>
                            </m:sup>
                          </m:sSup>
                          <m:r>
                            <m:rPr>
                              <m:sty m:val="p"/>
                            </m:rPr>
                            <a:rPr lang="en-US" sz="2400">
                              <a:latin typeface="Cambria Math" panose="02040503050406030204" pitchFamily="18" charset="0"/>
                            </a:rPr>
                            <m:t>Ω</m:t>
                          </m:r>
                          <m:r>
                            <m:rPr>
                              <m:nor/>
                            </m:rPr>
                            <a:rPr lang="en-US" sz="2400">
                              <a:latin typeface="Cambria Math" panose="02040503050406030204" pitchFamily="18" charset="0"/>
                            </a:rPr>
                            <m:t>−</m:t>
                          </m:r>
                          <m:r>
                            <m:rPr>
                              <m:nor/>
                            </m:rPr>
                            <a:rPr lang="en-US" sz="2400">
                              <a:latin typeface="Cambria Math" panose="02040503050406030204" pitchFamily="18" charset="0"/>
                            </a:rPr>
                            <m:t>m</m:t>
                          </m:r>
                        </m:num>
                        <m:den>
                          <m:r>
                            <a:rPr lang="en-US" sz="2400" i="1">
                              <a:latin typeface="Cambria Math" panose="02040503050406030204" pitchFamily="18" charset="0"/>
                            </a:rPr>
                            <m:t>𝜋</m:t>
                          </m:r>
                          <m:r>
                            <a:rPr lang="en-US" sz="2400" i="1">
                              <a:latin typeface="Cambria Math" panose="02040503050406030204" pitchFamily="18" charset="0"/>
                            </a:rPr>
                            <m:t>×0.0127</m:t>
                          </m:r>
                          <m:sSup>
                            <m:sSupPr>
                              <m:ctrlPr>
                                <a:rPr lang="en-US" sz="2400" i="1">
                                  <a:latin typeface="Cambria Math" panose="02040503050406030204" pitchFamily="18" charset="0"/>
                                </a:rPr>
                              </m:ctrlPr>
                            </m:sSupPr>
                            <m:e>
                              <m:r>
                                <m:rPr>
                                  <m:nor/>
                                </m:rPr>
                                <a:rPr lang="en-US" sz="2400">
                                  <a:latin typeface="Cambria Math" panose="02040503050406030204" pitchFamily="18" charset="0"/>
                                </a:rPr>
                                <m:t>m</m:t>
                              </m:r>
                            </m:e>
                            <m:sup>
                              <m:r>
                                <a:rPr lang="en-US" sz="2400" i="1">
                                  <a:latin typeface="Cambria Math" panose="02040503050406030204" pitchFamily="18" charset="0"/>
                                </a:rPr>
                                <m:t>2</m:t>
                              </m:r>
                            </m:sup>
                          </m:sSup>
                        </m:den>
                      </m:f>
                      <m:r>
                        <a:rPr lang="en-US" sz="2400" i="1">
                          <a:latin typeface="Cambria Math" panose="02040503050406030204" pitchFamily="18" charset="0"/>
                        </a:rPr>
                        <m:t>1609</m:t>
                      </m:r>
                      <m:f>
                        <m:fPr>
                          <m:ctrlPr>
                            <a:rPr lang="en-US" sz="2400" i="1">
                              <a:latin typeface="Cambria Math" panose="02040503050406030204" pitchFamily="18" charset="0"/>
                            </a:rPr>
                          </m:ctrlPr>
                        </m:fPr>
                        <m:num>
                          <m:r>
                            <m:rPr>
                              <m:nor/>
                            </m:rPr>
                            <a:rPr lang="en-US" sz="2400">
                              <a:latin typeface="Cambria Math" panose="02040503050406030204" pitchFamily="18" charset="0"/>
                            </a:rPr>
                            <m:t>m</m:t>
                          </m:r>
                        </m:num>
                        <m:den>
                          <m:r>
                            <m:rPr>
                              <m:nor/>
                            </m:rPr>
                            <a:rPr lang="en-US" sz="2400">
                              <a:latin typeface="Cambria Math" panose="02040503050406030204" pitchFamily="18" charset="0"/>
                            </a:rPr>
                            <m:t>mile</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0.084</m:t>
                          </m:r>
                          <m:r>
                            <m:rPr>
                              <m:sty m:val="p"/>
                            </m:rPr>
                            <a:rPr lang="en-US" sz="2400">
                              <a:latin typeface="Cambria Math" panose="02040503050406030204" pitchFamily="18" charset="0"/>
                            </a:rPr>
                            <m:t>Ω</m:t>
                          </m:r>
                        </m:num>
                        <m:den>
                          <m:r>
                            <m:rPr>
                              <m:nor/>
                            </m:rPr>
                            <a:rPr lang="en-US" sz="2400">
                              <a:latin typeface="Cambria Math" panose="02040503050406030204" pitchFamily="18" charset="0"/>
                            </a:rPr>
                            <m:t>mile</m:t>
                          </m:r>
                        </m:den>
                      </m:f>
                    </m:oMath>
                  </m:oMathPara>
                </a14:m>
                <a:endParaRPr lang="en-US" sz="24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28600" y="1295401"/>
                <a:ext cx="11582400" cy="3123099"/>
              </a:xfrm>
              <a:prstGeom prst="rect">
                <a:avLst/>
              </a:prstGeom>
              <a:blipFill>
                <a:blip r:embed="rId3"/>
                <a:stretch>
                  <a:fillRect l="-842" t="-1367"/>
                </a:stretch>
              </a:blipFill>
            </p:spPr>
            <p:txBody>
              <a:bodyPr/>
              <a:lstStyle/>
              <a:p>
                <a:r>
                  <a:rPr lang="en-US">
                    <a:noFill/>
                  </a:rPr>
                  <a:t> </a:t>
                </a:r>
              </a:p>
            </p:txBody>
          </p:sp>
        </mc:Fallback>
      </mc:AlternateContent>
      <p:sp>
        <p:nvSpPr>
          <p:cNvPr id="5" name="Rectangle 3"/>
          <p:cNvSpPr>
            <a:spLocks noGrp="1" noChangeArrowheads="1"/>
          </p:cNvSpPr>
          <p:nvPr>
            <p:ph idx="1"/>
          </p:nvPr>
        </p:nvSpPr>
        <p:spPr>
          <a:xfrm>
            <a:off x="304800" y="4495800"/>
            <a:ext cx="11734800" cy="2682875"/>
          </a:xfrm>
        </p:spPr>
        <p:txBody>
          <a:bodyPr/>
          <a:lstStyle/>
          <a:p>
            <a:pPr marL="0" indent="0">
              <a:buNone/>
            </a:pPr>
            <a:r>
              <a:rPr lang="en-US" altLang="en-US" dirty="0"/>
              <a:t>Because ac current tends to flow towards the surface of a conductor, the resistance of a line at 60 Hz is slightly higher than at dc; resistivity and hence line resistance change with conductor temperature (change is about 0.4% per degree C)</a:t>
            </a:r>
          </a:p>
          <a:p>
            <a:pPr marL="285750" lvl="1" indent="0">
              <a:buNone/>
            </a:pPr>
            <a:r>
              <a:rPr lang="en-US" altLang="en-US" dirty="0">
                <a:sym typeface="Symbol" pitchFamily="18" charset="2"/>
              </a:rPr>
              <a:t>Because ACSR conductors are stranded, actual resistance, inductance and capacitance needs to be determined from tables.</a:t>
            </a:r>
          </a:p>
        </p:txBody>
      </p:sp>
    </p:spTree>
    <p:extLst>
      <p:ext uri="{BB962C8B-B14F-4D97-AF65-F5344CB8AC3E}">
        <p14:creationId xmlns:p14="http://schemas.microsoft.com/office/powerpoint/2010/main" val="47357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Cautions</a:t>
            </a:r>
          </a:p>
        </p:txBody>
      </p:sp>
      <p:sp>
        <p:nvSpPr>
          <p:cNvPr id="3" name="Content Placeholder 2"/>
          <p:cNvSpPr>
            <a:spLocks noGrp="1"/>
          </p:cNvSpPr>
          <p:nvPr>
            <p:ph idx="1"/>
          </p:nvPr>
        </p:nvSpPr>
        <p:spPr/>
        <p:txBody>
          <a:bodyPr/>
          <a:lstStyle/>
          <a:p>
            <a:r>
              <a:rPr lang="en-US" dirty="0">
                <a:solidFill>
                  <a:srgbClr val="1E0000"/>
                </a:solidFill>
              </a:rPr>
              <a:t>"All models are wrong, but some are useful," George Box, </a:t>
            </a:r>
            <a:r>
              <a:rPr lang="en-US" i="1" dirty="0">
                <a:solidFill>
                  <a:srgbClr val="1E0000"/>
                </a:solidFill>
              </a:rPr>
              <a:t>Empirical Model-Building and Response Surfaces</a:t>
            </a:r>
            <a:r>
              <a:rPr lang="en-US" dirty="0">
                <a:solidFill>
                  <a:srgbClr val="1E0000"/>
                </a:solidFill>
              </a:rPr>
              <a:t>, (1987, p. 424)</a:t>
            </a:r>
          </a:p>
          <a:p>
            <a:pPr lvl="1"/>
            <a:r>
              <a:rPr lang="en-US" dirty="0">
                <a:solidFill>
                  <a:srgbClr val="1E0000"/>
                </a:solidFill>
              </a:rPr>
              <a:t>Models are an approximation to reality, not reality, so they always have some degree of approximation</a:t>
            </a:r>
          </a:p>
          <a:p>
            <a:pPr lvl="1"/>
            <a:r>
              <a:rPr lang="en-US" dirty="0">
                <a:solidFill>
                  <a:srgbClr val="1E0000"/>
                </a:solidFill>
              </a:rPr>
              <a:t>Box went on to say that the practical question is how wrong to they have to be to not be useful</a:t>
            </a:r>
          </a:p>
          <a:p>
            <a:r>
              <a:rPr lang="en-US" dirty="0">
                <a:solidFill>
                  <a:srgbClr val="1E0000"/>
                </a:solidFill>
              </a:rPr>
              <a:t>A good part of engineering is deciding what is the appropriate level of modeling, and knowing under what conditions the model will fail</a:t>
            </a:r>
          </a:p>
          <a:p>
            <a:r>
              <a:rPr lang="en-US" dirty="0">
                <a:solidFill>
                  <a:srgbClr val="1E0000"/>
                </a:solidFill>
              </a:rPr>
              <a:t>Always keep in mind what problem you are trying to solve!</a:t>
            </a:r>
          </a:p>
          <a:p>
            <a:r>
              <a:rPr lang="en-US" dirty="0">
                <a:solidFill>
                  <a:srgbClr val="1E0000"/>
                </a:solidFill>
              </a:rPr>
              <a:t>Of course, engineering often involves using widely accepted modeling and analysis approaches for common problems.  Increasingly this requires adhering to particular standards</a:t>
            </a:r>
          </a:p>
          <a:p>
            <a:pPr lvl="1"/>
            <a:r>
              <a:rPr lang="en-US" dirty="0">
                <a:solidFill>
                  <a:srgbClr val="1E0000"/>
                </a:solidFill>
              </a:rPr>
              <a:t>Still, the engineer needs to know the conditions under which these approaches fail!</a:t>
            </a:r>
          </a:p>
          <a:p>
            <a:endParaRPr lang="en-US" dirty="0"/>
          </a:p>
        </p:txBody>
      </p:sp>
    </p:spTree>
    <p:extLst>
      <p:ext uri="{BB962C8B-B14F-4D97-AF65-F5344CB8AC3E}">
        <p14:creationId xmlns:p14="http://schemas.microsoft.com/office/powerpoint/2010/main" val="852804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AF0A-21EF-49A3-B421-BE4289D12542}"/>
              </a:ext>
            </a:extLst>
          </p:cNvPr>
          <p:cNvSpPr>
            <a:spLocks noGrp="1"/>
          </p:cNvSpPr>
          <p:nvPr>
            <p:ph type="title"/>
          </p:nvPr>
        </p:nvSpPr>
        <p:spPr/>
        <p:txBody>
          <a:bodyPr/>
          <a:lstStyle/>
          <a:p>
            <a:r>
              <a:rPr lang="en-US" dirty="0"/>
              <a:t>Recall, Power System Components</a:t>
            </a:r>
          </a:p>
        </p:txBody>
      </p:sp>
      <p:sp>
        <p:nvSpPr>
          <p:cNvPr id="3" name="Content Placeholder 2">
            <a:extLst>
              <a:ext uri="{FF2B5EF4-FFF2-40B4-BE49-F238E27FC236}">
                <a16:creationId xmlns:a16="http://schemas.microsoft.com/office/drawing/2014/main" id="{06F6314E-C858-4DC7-AA8C-7F8BE7983509}"/>
              </a:ext>
            </a:extLst>
          </p:cNvPr>
          <p:cNvSpPr>
            <a:spLocks noGrp="1"/>
          </p:cNvSpPr>
          <p:nvPr>
            <p:ph idx="1"/>
          </p:nvPr>
        </p:nvSpPr>
        <p:spPr>
          <a:xfrm>
            <a:off x="228600" y="1280160"/>
            <a:ext cx="9144000" cy="5196840"/>
          </a:xfrm>
        </p:spPr>
        <p:txBody>
          <a:bodyPr/>
          <a:lstStyle/>
          <a:p>
            <a:r>
              <a:rPr lang="en-US" sz="2400" dirty="0"/>
              <a:t>Major Components:</a:t>
            </a:r>
          </a:p>
          <a:p>
            <a:pPr lvl="1"/>
            <a:r>
              <a:rPr lang="en-US" dirty="0"/>
              <a:t>Generators</a:t>
            </a:r>
          </a:p>
          <a:p>
            <a:pPr lvl="2"/>
            <a:r>
              <a:rPr lang="en-US" sz="2400" dirty="0"/>
              <a:t>Power conversion technology, regulation and control</a:t>
            </a:r>
          </a:p>
          <a:p>
            <a:pPr lvl="1"/>
            <a:r>
              <a:rPr lang="en-US" dirty="0"/>
              <a:t>Transmission System (69 kV and above)</a:t>
            </a:r>
          </a:p>
          <a:p>
            <a:pPr lvl="2"/>
            <a:r>
              <a:rPr lang="en-US" sz="2400" dirty="0"/>
              <a:t>Substations, transmission lines, power transformers, control devices</a:t>
            </a:r>
          </a:p>
          <a:p>
            <a:pPr lvl="1"/>
            <a:r>
              <a:rPr lang="en-US" dirty="0"/>
              <a:t>Distribution System (below 69 kV)</a:t>
            </a:r>
          </a:p>
          <a:p>
            <a:pPr lvl="2"/>
            <a:r>
              <a:rPr lang="en-US" sz="2400" dirty="0"/>
              <a:t>Distribution feeders, service transformers, metering and control</a:t>
            </a:r>
          </a:p>
          <a:p>
            <a:pPr lvl="1"/>
            <a:r>
              <a:rPr lang="en-US" dirty="0"/>
              <a:t>Loads</a:t>
            </a:r>
          </a:p>
          <a:p>
            <a:pPr lvl="2"/>
            <a:r>
              <a:rPr lang="en-US" sz="2400" dirty="0"/>
              <a:t>Customer electricity demands, patterns, quality</a:t>
            </a:r>
          </a:p>
          <a:p>
            <a:endParaRPr lang="en-US" dirty="0"/>
          </a:p>
        </p:txBody>
      </p:sp>
    </p:spTree>
    <p:extLst>
      <p:ext uri="{BB962C8B-B14F-4D97-AF65-F5344CB8AC3E}">
        <p14:creationId xmlns:p14="http://schemas.microsoft.com/office/powerpoint/2010/main" val="3986702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CE4C-C741-43F8-9C50-FAA6026289CD}"/>
              </a:ext>
            </a:extLst>
          </p:cNvPr>
          <p:cNvSpPr>
            <a:spLocks noGrp="1"/>
          </p:cNvSpPr>
          <p:nvPr>
            <p:ph type="title"/>
          </p:nvPr>
        </p:nvSpPr>
        <p:spPr/>
        <p:txBody>
          <a:bodyPr/>
          <a:lstStyle/>
          <a:p>
            <a:r>
              <a:rPr lang="en-US" dirty="0"/>
              <a:t>Voltage Levels Usage Table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EE6C13-155C-4B75-B559-1328E181D224}"/>
                  </a:ext>
                </a:extLst>
              </p:cNvPr>
              <p:cNvSpPr>
                <a:spLocks noGrp="1"/>
              </p:cNvSpPr>
              <p:nvPr>
                <p:ph idx="1"/>
              </p:nvPr>
            </p:nvSpPr>
            <p:spPr>
              <a:xfrm>
                <a:off x="228600" y="1280160"/>
                <a:ext cx="4648200" cy="5196840"/>
              </a:xfrm>
            </p:spPr>
            <p:txBody>
              <a:bodyPr/>
              <a:lstStyle/>
              <a:p>
                <a:r>
                  <a:rPr lang="en-US" sz="2200" dirty="0"/>
                  <a:t>These voltages are measured Line-to-Line (except single phase LV)</a:t>
                </a:r>
              </a:p>
              <a:p>
                <a:r>
                  <a:rPr lang="en-US" sz="2200" dirty="0"/>
                  <a:t>Recall, Line-to-Neutral is less by a factor of </a:t>
                </a:r>
                <a14:m>
                  <m:oMath xmlns:m="http://schemas.openxmlformats.org/officeDocument/2006/math">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3</m:t>
                        </m:r>
                      </m:e>
                    </m:rad>
                  </m:oMath>
                </a14:m>
                <a:endParaRPr lang="en-US" sz="2200" dirty="0"/>
              </a:p>
              <a:p>
                <a:r>
                  <a:rPr lang="en-US" sz="2200" dirty="0"/>
                  <a:t>Many voltages are in use in U.S. power systems—here are some of the main ones.</a:t>
                </a:r>
              </a:p>
              <a:p>
                <a:r>
                  <a:rPr lang="en-US" sz="2200" dirty="0"/>
                  <a:t>"High Voltage", "Low Voltage" are relative terms, sometimes all can be labeled "High Voltage"</a:t>
                </a:r>
              </a:p>
              <a:p>
                <a:r>
                  <a:rPr lang="en-US" sz="2200" dirty="0"/>
                  <a:t>The labels given are typical for power system analysis</a:t>
                </a:r>
              </a:p>
            </p:txBody>
          </p:sp>
        </mc:Choice>
        <mc:Fallback xmlns="">
          <p:sp>
            <p:nvSpPr>
              <p:cNvPr id="3" name="Content Placeholder 2">
                <a:extLst>
                  <a:ext uri="{FF2B5EF4-FFF2-40B4-BE49-F238E27FC236}">
                    <a16:creationId xmlns:a16="http://schemas.microsoft.com/office/drawing/2014/main" id="{F9EE6C13-155C-4B75-B559-1328E181D224}"/>
                  </a:ext>
                </a:extLst>
              </p:cNvPr>
              <p:cNvSpPr>
                <a:spLocks noGrp="1" noRot="1" noChangeAspect="1" noMove="1" noResize="1" noEditPoints="1" noAdjustHandles="1" noChangeArrowheads="1" noChangeShapeType="1" noTextEdit="1"/>
              </p:cNvSpPr>
              <p:nvPr>
                <p:ph idx="1"/>
              </p:nvPr>
            </p:nvSpPr>
            <p:spPr>
              <a:xfrm>
                <a:off x="228600" y="1280160"/>
                <a:ext cx="4648200" cy="5196840"/>
              </a:xfrm>
              <a:blipFill>
                <a:blip r:embed="rId2"/>
                <a:stretch>
                  <a:fillRect l="-1575" t="-703" b="-234"/>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F3C7BC0C-1B0D-4CA5-AAC7-76762C7E3518}"/>
              </a:ext>
            </a:extLst>
          </p:cNvPr>
          <p:cNvGraphicFramePr>
            <a:graphicFrameLocks noGrp="1"/>
          </p:cNvGraphicFramePr>
          <p:nvPr>
            <p:extLst>
              <p:ext uri="{D42A27DB-BD31-4B8C-83A1-F6EECF244321}">
                <p14:modId xmlns:p14="http://schemas.microsoft.com/office/powerpoint/2010/main" val="2856782454"/>
              </p:ext>
            </p:extLst>
          </p:nvPr>
        </p:nvGraphicFramePr>
        <p:xfrm>
          <a:off x="5029200" y="1371600"/>
          <a:ext cx="6883401" cy="3749040"/>
        </p:xfrm>
        <a:graphic>
          <a:graphicData uri="http://schemas.openxmlformats.org/drawingml/2006/table">
            <a:tbl>
              <a:tblPr firstRow="1" bandRow="1">
                <a:tableStyleId>{073A0DAA-6AF3-43AB-8588-CEC1D06C72B9}</a:tableStyleId>
              </a:tblPr>
              <a:tblGrid>
                <a:gridCol w="1905000">
                  <a:extLst>
                    <a:ext uri="{9D8B030D-6E8A-4147-A177-3AD203B41FA5}">
                      <a16:colId xmlns:a16="http://schemas.microsoft.com/office/drawing/2014/main" val="1467508320"/>
                    </a:ext>
                  </a:extLst>
                </a:gridCol>
                <a:gridCol w="2209800">
                  <a:extLst>
                    <a:ext uri="{9D8B030D-6E8A-4147-A177-3AD203B41FA5}">
                      <a16:colId xmlns:a16="http://schemas.microsoft.com/office/drawing/2014/main" val="480737092"/>
                    </a:ext>
                  </a:extLst>
                </a:gridCol>
                <a:gridCol w="2768601">
                  <a:extLst>
                    <a:ext uri="{9D8B030D-6E8A-4147-A177-3AD203B41FA5}">
                      <a16:colId xmlns:a16="http://schemas.microsoft.com/office/drawing/2014/main" val="3883512846"/>
                    </a:ext>
                  </a:extLst>
                </a:gridCol>
              </a:tblGrid>
              <a:tr h="0">
                <a:tc>
                  <a:txBody>
                    <a:bodyPr/>
                    <a:lstStyle/>
                    <a:p>
                      <a:r>
                        <a:rPr lang="en-US" dirty="0">
                          <a:latin typeface="+mj-lt"/>
                        </a:rPr>
                        <a:t>Level</a:t>
                      </a:r>
                    </a:p>
                  </a:txBody>
                  <a:tcPr/>
                </a:tc>
                <a:tc>
                  <a:txBody>
                    <a:bodyPr/>
                    <a:lstStyle/>
                    <a:p>
                      <a:r>
                        <a:rPr lang="en-US" dirty="0">
                          <a:latin typeface="+mj-lt"/>
                        </a:rPr>
                        <a:t>Typical Voltages</a:t>
                      </a:r>
                    </a:p>
                  </a:txBody>
                  <a:tcPr/>
                </a:tc>
                <a:tc>
                  <a:txBody>
                    <a:bodyPr/>
                    <a:lstStyle/>
                    <a:p>
                      <a:r>
                        <a:rPr lang="en-US" dirty="0">
                          <a:latin typeface="+mj-lt"/>
                        </a:rPr>
                        <a:t>Usage</a:t>
                      </a:r>
                    </a:p>
                  </a:txBody>
                  <a:tcPr/>
                </a:tc>
                <a:extLst>
                  <a:ext uri="{0D108BD9-81ED-4DB2-BD59-A6C34878D82A}">
                    <a16:rowId xmlns:a16="http://schemas.microsoft.com/office/drawing/2014/main" val="4160923245"/>
                  </a:ext>
                </a:extLst>
              </a:tr>
              <a:tr h="156126">
                <a:tc>
                  <a:txBody>
                    <a:bodyPr/>
                    <a:lstStyle/>
                    <a:p>
                      <a:r>
                        <a:rPr lang="en-US" dirty="0">
                          <a:latin typeface="+mj-lt"/>
                        </a:rPr>
                        <a:t>Low Voltage</a:t>
                      </a:r>
                    </a:p>
                  </a:txBody>
                  <a:tcPr/>
                </a:tc>
                <a:tc>
                  <a:txBody>
                    <a:bodyPr/>
                    <a:lstStyle/>
                    <a:p>
                      <a:r>
                        <a:rPr lang="en-US" dirty="0">
                          <a:latin typeface="+mj-lt"/>
                        </a:rPr>
                        <a:t>120 V, 208 V, </a:t>
                      </a:r>
                      <a:br>
                        <a:rPr lang="en-US" dirty="0">
                          <a:latin typeface="+mj-lt"/>
                        </a:rPr>
                      </a:br>
                      <a:r>
                        <a:rPr lang="en-US" dirty="0">
                          <a:latin typeface="+mj-lt"/>
                        </a:rPr>
                        <a:t>240 V, 600 V</a:t>
                      </a:r>
                    </a:p>
                  </a:txBody>
                  <a:tcPr/>
                </a:tc>
                <a:tc>
                  <a:txBody>
                    <a:bodyPr/>
                    <a:lstStyle/>
                    <a:p>
                      <a:r>
                        <a:rPr lang="en-US" dirty="0">
                          <a:latin typeface="+mj-lt"/>
                        </a:rPr>
                        <a:t>Customer-level loads, residential, commercial, smaller industrial</a:t>
                      </a:r>
                    </a:p>
                  </a:txBody>
                  <a:tcPr/>
                </a:tc>
                <a:extLst>
                  <a:ext uri="{0D108BD9-81ED-4DB2-BD59-A6C34878D82A}">
                    <a16:rowId xmlns:a16="http://schemas.microsoft.com/office/drawing/2014/main" val="2802978563"/>
                  </a:ext>
                </a:extLst>
              </a:tr>
              <a:tr h="156126">
                <a:tc>
                  <a:txBody>
                    <a:bodyPr/>
                    <a:lstStyle/>
                    <a:p>
                      <a:r>
                        <a:rPr lang="en-US" dirty="0">
                          <a:latin typeface="+mj-lt"/>
                        </a:rPr>
                        <a:t>Medium Voltage</a:t>
                      </a:r>
                    </a:p>
                  </a:txBody>
                  <a:tcPr/>
                </a:tc>
                <a:tc>
                  <a:txBody>
                    <a:bodyPr/>
                    <a:lstStyle/>
                    <a:p>
                      <a:r>
                        <a:rPr lang="en-US" dirty="0">
                          <a:latin typeface="+mj-lt"/>
                        </a:rPr>
                        <a:t>4.16 kV, 12.47 kV, 13.8 kV, 20 kV, </a:t>
                      </a:r>
                      <a:br>
                        <a:rPr lang="en-US" dirty="0">
                          <a:latin typeface="+mj-lt"/>
                        </a:rPr>
                      </a:br>
                      <a:r>
                        <a:rPr lang="en-US" dirty="0">
                          <a:latin typeface="+mj-lt"/>
                        </a:rPr>
                        <a:t>22 kV, 34.5 kV</a:t>
                      </a:r>
                    </a:p>
                  </a:txBody>
                  <a:tcPr/>
                </a:tc>
                <a:tc>
                  <a:txBody>
                    <a:bodyPr/>
                    <a:lstStyle/>
                    <a:p>
                      <a:r>
                        <a:rPr lang="en-US" dirty="0">
                          <a:latin typeface="+mj-lt"/>
                        </a:rPr>
                        <a:t>Distribution feeders, generator step-up, larger industrial motors</a:t>
                      </a:r>
                    </a:p>
                  </a:txBody>
                  <a:tcPr/>
                </a:tc>
                <a:extLst>
                  <a:ext uri="{0D108BD9-81ED-4DB2-BD59-A6C34878D82A}">
                    <a16:rowId xmlns:a16="http://schemas.microsoft.com/office/drawing/2014/main" val="1035508783"/>
                  </a:ext>
                </a:extLst>
              </a:tr>
              <a:tr h="156126">
                <a:tc>
                  <a:txBody>
                    <a:bodyPr/>
                    <a:lstStyle/>
                    <a:p>
                      <a:r>
                        <a:rPr lang="en-US" dirty="0">
                          <a:latin typeface="+mj-lt"/>
                        </a:rPr>
                        <a:t>High Voltage</a:t>
                      </a:r>
                    </a:p>
                  </a:txBody>
                  <a:tcPr/>
                </a:tc>
                <a:tc>
                  <a:txBody>
                    <a:bodyPr/>
                    <a:lstStyle/>
                    <a:p>
                      <a:r>
                        <a:rPr lang="en-US" dirty="0">
                          <a:latin typeface="+mj-lt"/>
                        </a:rPr>
                        <a:t>69 kV, 100 kV, </a:t>
                      </a:r>
                      <a:br>
                        <a:rPr lang="en-US" dirty="0">
                          <a:latin typeface="+mj-lt"/>
                        </a:rPr>
                      </a:br>
                      <a:r>
                        <a:rPr lang="en-US" dirty="0">
                          <a:latin typeface="+mj-lt"/>
                        </a:rPr>
                        <a:t>115 kV, 138 kV, </a:t>
                      </a:r>
                      <a:br>
                        <a:rPr lang="en-US" dirty="0">
                          <a:latin typeface="+mj-lt"/>
                        </a:rPr>
                      </a:br>
                      <a:r>
                        <a:rPr lang="en-US" dirty="0">
                          <a:latin typeface="+mj-lt"/>
                        </a:rPr>
                        <a:t>161 kV, 230 kV</a:t>
                      </a:r>
                    </a:p>
                  </a:txBody>
                  <a:tcPr/>
                </a:tc>
                <a:tc>
                  <a:txBody>
                    <a:bodyPr/>
                    <a:lstStyle/>
                    <a:p>
                      <a:r>
                        <a:rPr lang="en-US" dirty="0">
                          <a:latin typeface="+mj-lt"/>
                        </a:rPr>
                        <a:t>Transmission system network</a:t>
                      </a:r>
                    </a:p>
                  </a:txBody>
                  <a:tcPr/>
                </a:tc>
                <a:extLst>
                  <a:ext uri="{0D108BD9-81ED-4DB2-BD59-A6C34878D82A}">
                    <a16:rowId xmlns:a16="http://schemas.microsoft.com/office/drawing/2014/main" val="3316713317"/>
                  </a:ext>
                </a:extLst>
              </a:tr>
              <a:tr h="154970">
                <a:tc>
                  <a:txBody>
                    <a:bodyPr/>
                    <a:lstStyle/>
                    <a:p>
                      <a:r>
                        <a:rPr lang="en-US" dirty="0">
                          <a:latin typeface="+mj-lt"/>
                        </a:rPr>
                        <a:t>Extra High Voltage (EHV)</a:t>
                      </a:r>
                    </a:p>
                  </a:txBody>
                  <a:tcPr/>
                </a:tc>
                <a:tc>
                  <a:txBody>
                    <a:bodyPr/>
                    <a:lstStyle/>
                    <a:p>
                      <a:r>
                        <a:rPr lang="en-US" dirty="0">
                          <a:latin typeface="+mj-lt"/>
                        </a:rPr>
                        <a:t>345 kV, 500 kV, </a:t>
                      </a:r>
                      <a:br>
                        <a:rPr lang="en-US" dirty="0">
                          <a:latin typeface="+mj-lt"/>
                        </a:rPr>
                      </a:br>
                      <a:r>
                        <a:rPr lang="en-US" dirty="0">
                          <a:latin typeface="+mj-lt"/>
                        </a:rPr>
                        <a:t>765 kV</a:t>
                      </a:r>
                    </a:p>
                  </a:txBody>
                  <a:tcPr/>
                </a:tc>
                <a:tc>
                  <a:txBody>
                    <a:bodyPr/>
                    <a:lstStyle/>
                    <a:p>
                      <a:r>
                        <a:rPr lang="en-US" dirty="0">
                          <a:latin typeface="+mj-lt"/>
                        </a:rPr>
                        <a:t>Backbone of large transmission systems</a:t>
                      </a:r>
                    </a:p>
                  </a:txBody>
                  <a:tcPr/>
                </a:tc>
                <a:extLst>
                  <a:ext uri="{0D108BD9-81ED-4DB2-BD59-A6C34878D82A}">
                    <a16:rowId xmlns:a16="http://schemas.microsoft.com/office/drawing/2014/main" val="2787891109"/>
                  </a:ext>
                </a:extLst>
              </a:tr>
            </a:tbl>
          </a:graphicData>
        </a:graphic>
      </p:graphicFrame>
    </p:spTree>
    <p:extLst>
      <p:ext uri="{BB962C8B-B14F-4D97-AF65-F5344CB8AC3E}">
        <p14:creationId xmlns:p14="http://schemas.microsoft.com/office/powerpoint/2010/main" val="4067486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15547-085E-1ECA-6D53-FD757F0300E9}"/>
              </a:ext>
            </a:extLst>
          </p:cNvPr>
          <p:cNvSpPr>
            <a:spLocks noGrp="1"/>
          </p:cNvSpPr>
          <p:nvPr>
            <p:ph type="title"/>
          </p:nvPr>
        </p:nvSpPr>
        <p:spPr/>
        <p:txBody>
          <a:bodyPr/>
          <a:lstStyle/>
          <a:p>
            <a:r>
              <a:rPr lang="en-US" dirty="0"/>
              <a:t>Transmission Line Models</a:t>
            </a:r>
          </a:p>
        </p:txBody>
      </p:sp>
      <p:sp>
        <p:nvSpPr>
          <p:cNvPr id="3" name="Content Placeholder 2">
            <a:extLst>
              <a:ext uri="{FF2B5EF4-FFF2-40B4-BE49-F238E27FC236}">
                <a16:creationId xmlns:a16="http://schemas.microsoft.com/office/drawing/2014/main" id="{2A53397A-65DC-1526-E152-571D4ED7E2EC}"/>
              </a:ext>
            </a:extLst>
          </p:cNvPr>
          <p:cNvSpPr>
            <a:spLocks noGrp="1"/>
          </p:cNvSpPr>
          <p:nvPr>
            <p:ph idx="1"/>
          </p:nvPr>
        </p:nvSpPr>
        <p:spPr/>
        <p:txBody>
          <a:bodyPr/>
          <a:lstStyle/>
          <a:p>
            <a:r>
              <a:rPr lang="en-US" dirty="0"/>
              <a:t>Transmission lines will be modeled using the </a:t>
            </a:r>
            <a:r>
              <a:rPr lang="en-US" dirty="0">
                <a:latin typeface="Symbol" pitchFamily="18" charset="2"/>
              </a:rPr>
              <a:t>p </a:t>
            </a:r>
            <a:r>
              <a:rPr lang="en-US" dirty="0"/>
              <a:t>circuit</a:t>
            </a:r>
            <a:br>
              <a:rPr lang="en-US" dirty="0"/>
            </a:br>
            <a:br>
              <a:rPr lang="en-US" dirty="0"/>
            </a:br>
            <a:br>
              <a:rPr lang="en-US" dirty="0"/>
            </a:br>
            <a:br>
              <a:rPr lang="en-US" dirty="0"/>
            </a:br>
            <a:br>
              <a:rPr lang="en-US" dirty="0"/>
            </a:br>
            <a:br>
              <a:rPr lang="en-US" dirty="0"/>
            </a:br>
            <a:br>
              <a:rPr lang="en-US" dirty="0"/>
            </a:br>
            <a:br>
              <a:rPr lang="en-US" dirty="0"/>
            </a:br>
            <a:endParaRPr lang="en-US" dirty="0"/>
          </a:p>
          <a:p>
            <a:r>
              <a:rPr lang="en-US" dirty="0"/>
              <a:t>This model is only valid for transmission lines with symmetric tower configurations or if one assumes uniformly transposed lines</a:t>
            </a:r>
          </a:p>
          <a:p>
            <a:endParaRPr lang="en-US" dirty="0"/>
          </a:p>
          <a:p>
            <a:endParaRPr lang="en-US" dirty="0"/>
          </a:p>
        </p:txBody>
      </p:sp>
      <p:pic>
        <p:nvPicPr>
          <p:cNvPr id="4" name="Picture 3" descr="Fig46">
            <a:extLst>
              <a:ext uri="{FF2B5EF4-FFF2-40B4-BE49-F238E27FC236}">
                <a16:creationId xmlns:a16="http://schemas.microsoft.com/office/drawing/2014/main" id="{49ED4980-625D-5984-4CC2-32B9A7DBE2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977932"/>
            <a:ext cx="5181600" cy="19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1246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a:t>Symmetric Line Spacing – 69 kV</a:t>
            </a:r>
          </a:p>
        </p:txBody>
      </p:sp>
      <p:pic>
        <p:nvPicPr>
          <p:cNvPr id="12291" name="Picture 4" descr="100_177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76400" y="1249916"/>
            <a:ext cx="8305800"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099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2400" y="2357"/>
            <a:ext cx="11049000" cy="1066800"/>
          </a:xfrm>
        </p:spPr>
        <p:txBody>
          <a:bodyPr/>
          <a:lstStyle/>
          <a:p>
            <a:r>
              <a:rPr lang="en-US" altLang="en-US" dirty="0"/>
              <a:t>Transposition</a:t>
            </a:r>
          </a:p>
        </p:txBody>
      </p:sp>
      <p:sp>
        <p:nvSpPr>
          <p:cNvPr id="26627" name="Rectangle 3"/>
          <p:cNvSpPr>
            <a:spLocks noGrp="1" noChangeArrowheads="1"/>
          </p:cNvSpPr>
          <p:nvPr>
            <p:ph idx="1"/>
          </p:nvPr>
        </p:nvSpPr>
        <p:spPr>
          <a:xfrm>
            <a:off x="228600" y="1280160"/>
            <a:ext cx="11734800" cy="5196840"/>
          </a:xfrm>
        </p:spPr>
        <p:txBody>
          <a:bodyPr/>
          <a:lstStyle/>
          <a:p>
            <a:r>
              <a:rPr lang="en-US" altLang="en-US" dirty="0"/>
              <a:t>To keep system balanced, over the length of a transmission line the conductors are rotated so each phase occupies each position on tower for an equal distance.  This is known as transposition.  </a:t>
            </a:r>
          </a:p>
          <a:p>
            <a:r>
              <a:rPr lang="en-US" altLang="en-US" dirty="0"/>
              <a:t>In practice, not all lines are transposed, but it is a very common assumption for simplicity of calculation </a:t>
            </a:r>
          </a:p>
        </p:txBody>
      </p:sp>
      <p:sp>
        <p:nvSpPr>
          <p:cNvPr id="26629" name="Text Box 5"/>
          <p:cNvSpPr txBox="1">
            <a:spLocks noChangeArrowheads="1"/>
          </p:cNvSpPr>
          <p:nvPr/>
        </p:nvSpPr>
        <p:spPr bwMode="auto">
          <a:xfrm>
            <a:off x="228600" y="5867400"/>
            <a:ext cx="1143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dirty="0">
                <a:latin typeface="+mj-lt"/>
              </a:rPr>
              <a:t>Aerial or side view of conductor positions over the length of the transmission line.  </a:t>
            </a:r>
          </a:p>
        </p:txBody>
      </p:sp>
      <p:grpSp>
        <p:nvGrpSpPr>
          <p:cNvPr id="26638" name="Group 26637">
            <a:extLst>
              <a:ext uri="{FF2B5EF4-FFF2-40B4-BE49-F238E27FC236}">
                <a16:creationId xmlns:a16="http://schemas.microsoft.com/office/drawing/2014/main" id="{6CEF6181-A35B-4CFF-902C-66586D720861}"/>
              </a:ext>
            </a:extLst>
          </p:cNvPr>
          <p:cNvGrpSpPr/>
          <p:nvPr/>
        </p:nvGrpSpPr>
        <p:grpSpPr>
          <a:xfrm>
            <a:off x="685800" y="3962400"/>
            <a:ext cx="10207440" cy="1496160"/>
            <a:chOff x="169037" y="3739743"/>
            <a:chExt cx="10207440" cy="1496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37E9F4E-8D8A-4747-9E3C-7DE03451D225}"/>
                    </a:ext>
                  </a:extLst>
                </p14:cNvPr>
                <p14:cNvContentPartPr/>
                <p14:nvPr/>
              </p14:nvContentPartPr>
              <p14:xfrm>
                <a:off x="201797" y="3855663"/>
                <a:ext cx="10800" cy="255960"/>
              </p14:xfrm>
            </p:contentPart>
          </mc:Choice>
          <mc:Fallback xmlns="">
            <p:pic>
              <p:nvPicPr>
                <p:cNvPr id="2" name="Ink 1">
                  <a:extLst>
                    <a:ext uri="{FF2B5EF4-FFF2-40B4-BE49-F238E27FC236}">
                      <a16:creationId xmlns:a16="http://schemas.microsoft.com/office/drawing/2014/main" id="{937E9F4E-8D8A-4747-9E3C-7DE03451D225}"/>
                    </a:ext>
                  </a:extLst>
                </p:cNvPr>
                <p:cNvPicPr/>
                <p:nvPr/>
              </p:nvPicPr>
              <p:blipFill>
                <a:blip r:embed="rId4"/>
                <a:stretch>
                  <a:fillRect/>
                </a:stretch>
              </p:blipFill>
              <p:spPr>
                <a:xfrm>
                  <a:off x="193087" y="3846676"/>
                  <a:ext cx="27871" cy="27357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3966D05-A1BF-42DB-A335-4E60158CCF7D}"/>
                    </a:ext>
                  </a:extLst>
                </p14:cNvPr>
                <p14:cNvContentPartPr/>
                <p14:nvPr/>
              </p14:nvContentPartPr>
              <p14:xfrm>
                <a:off x="169037" y="3816783"/>
                <a:ext cx="139320" cy="159120"/>
              </p14:xfrm>
            </p:contentPart>
          </mc:Choice>
          <mc:Fallback xmlns="">
            <p:pic>
              <p:nvPicPr>
                <p:cNvPr id="3" name="Ink 2">
                  <a:extLst>
                    <a:ext uri="{FF2B5EF4-FFF2-40B4-BE49-F238E27FC236}">
                      <a16:creationId xmlns:a16="http://schemas.microsoft.com/office/drawing/2014/main" id="{43966D05-A1BF-42DB-A335-4E60158CCF7D}"/>
                    </a:ext>
                  </a:extLst>
                </p:cNvPr>
                <p:cNvPicPr/>
                <p:nvPr/>
              </p:nvPicPr>
              <p:blipFill>
                <a:blip r:embed="rId6"/>
                <a:stretch>
                  <a:fillRect/>
                </a:stretch>
              </p:blipFill>
              <p:spPr>
                <a:xfrm>
                  <a:off x="160037" y="3807783"/>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D05247B-BF57-444A-9068-C17C710645A3}"/>
                    </a:ext>
                  </a:extLst>
                </p14:cNvPr>
                <p14:cNvContentPartPr/>
                <p14:nvPr/>
              </p14:nvContentPartPr>
              <p14:xfrm>
                <a:off x="295397" y="4021263"/>
                <a:ext cx="107640" cy="78840"/>
              </p14:xfrm>
            </p:contentPart>
          </mc:Choice>
          <mc:Fallback xmlns="">
            <p:pic>
              <p:nvPicPr>
                <p:cNvPr id="4" name="Ink 3">
                  <a:extLst>
                    <a:ext uri="{FF2B5EF4-FFF2-40B4-BE49-F238E27FC236}">
                      <a16:creationId xmlns:a16="http://schemas.microsoft.com/office/drawing/2014/main" id="{8D05247B-BF57-444A-9068-C17C710645A3}"/>
                    </a:ext>
                  </a:extLst>
                </p:cNvPr>
                <p:cNvPicPr/>
                <p:nvPr/>
              </p:nvPicPr>
              <p:blipFill>
                <a:blip r:embed="rId8"/>
                <a:stretch>
                  <a:fillRect/>
                </a:stretch>
              </p:blipFill>
              <p:spPr>
                <a:xfrm>
                  <a:off x="286397" y="4012263"/>
                  <a:ext cx="1252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4B6332-7CBA-49D3-93CF-9AD6DB83B68A}"/>
                    </a:ext>
                  </a:extLst>
                </p14:cNvPr>
                <p14:cNvContentPartPr/>
                <p14:nvPr/>
              </p14:nvContentPartPr>
              <p14:xfrm>
                <a:off x="449117" y="3979863"/>
                <a:ext cx="70200" cy="115200"/>
              </p14:xfrm>
            </p:contentPart>
          </mc:Choice>
          <mc:Fallback xmlns="">
            <p:pic>
              <p:nvPicPr>
                <p:cNvPr id="5" name="Ink 4">
                  <a:extLst>
                    <a:ext uri="{FF2B5EF4-FFF2-40B4-BE49-F238E27FC236}">
                      <a16:creationId xmlns:a16="http://schemas.microsoft.com/office/drawing/2014/main" id="{DA4B6332-7CBA-49D3-93CF-9AD6DB83B68A}"/>
                    </a:ext>
                  </a:extLst>
                </p:cNvPr>
                <p:cNvPicPr/>
                <p:nvPr/>
              </p:nvPicPr>
              <p:blipFill>
                <a:blip r:embed="rId10"/>
                <a:stretch>
                  <a:fillRect/>
                </a:stretch>
              </p:blipFill>
              <p:spPr>
                <a:xfrm>
                  <a:off x="440163" y="3970863"/>
                  <a:ext cx="8775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E365BA7C-EDCA-4E55-A2FC-9F83B57BF392}"/>
                    </a:ext>
                  </a:extLst>
                </p14:cNvPr>
                <p14:cNvContentPartPr/>
                <p14:nvPr/>
              </p14:nvContentPartPr>
              <p14:xfrm>
                <a:off x="568277" y="4046103"/>
                <a:ext cx="11520" cy="66600"/>
              </p14:xfrm>
            </p:contentPart>
          </mc:Choice>
          <mc:Fallback xmlns="">
            <p:pic>
              <p:nvPicPr>
                <p:cNvPr id="6" name="Ink 5">
                  <a:extLst>
                    <a:ext uri="{FF2B5EF4-FFF2-40B4-BE49-F238E27FC236}">
                      <a16:creationId xmlns:a16="http://schemas.microsoft.com/office/drawing/2014/main" id="{E365BA7C-EDCA-4E55-A2FC-9F83B57BF392}"/>
                    </a:ext>
                  </a:extLst>
                </p:cNvPr>
                <p:cNvPicPr/>
                <p:nvPr/>
              </p:nvPicPr>
              <p:blipFill>
                <a:blip r:embed="rId12"/>
                <a:stretch>
                  <a:fillRect/>
                </a:stretch>
              </p:blipFill>
              <p:spPr>
                <a:xfrm>
                  <a:off x="559277" y="4037054"/>
                  <a:ext cx="29160" cy="8433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FD79E98E-BEBA-441A-8C64-3340B6489748}"/>
                    </a:ext>
                  </a:extLst>
                </p14:cNvPr>
                <p14:cNvContentPartPr/>
                <p14:nvPr/>
              </p14:nvContentPartPr>
              <p14:xfrm>
                <a:off x="593117" y="3915063"/>
                <a:ext cx="34920" cy="57960"/>
              </p14:xfrm>
            </p:contentPart>
          </mc:Choice>
          <mc:Fallback xmlns="">
            <p:pic>
              <p:nvPicPr>
                <p:cNvPr id="7" name="Ink 6">
                  <a:extLst>
                    <a:ext uri="{FF2B5EF4-FFF2-40B4-BE49-F238E27FC236}">
                      <a16:creationId xmlns:a16="http://schemas.microsoft.com/office/drawing/2014/main" id="{FD79E98E-BEBA-441A-8C64-3340B6489748}"/>
                    </a:ext>
                  </a:extLst>
                </p:cNvPr>
                <p:cNvPicPr/>
                <p:nvPr/>
              </p:nvPicPr>
              <p:blipFill>
                <a:blip r:embed="rId14"/>
                <a:stretch>
                  <a:fillRect/>
                </a:stretch>
              </p:blipFill>
              <p:spPr>
                <a:xfrm>
                  <a:off x="584117" y="3906063"/>
                  <a:ext cx="525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B0C20C65-E23D-4E68-A051-C592C9CE7D41}"/>
                    </a:ext>
                  </a:extLst>
                </p14:cNvPr>
                <p14:cNvContentPartPr/>
                <p14:nvPr/>
              </p14:nvContentPartPr>
              <p14:xfrm>
                <a:off x="649277" y="3839463"/>
                <a:ext cx="109080" cy="244800"/>
              </p14:xfrm>
            </p:contentPart>
          </mc:Choice>
          <mc:Fallback xmlns="">
            <p:pic>
              <p:nvPicPr>
                <p:cNvPr id="8" name="Ink 7">
                  <a:extLst>
                    <a:ext uri="{FF2B5EF4-FFF2-40B4-BE49-F238E27FC236}">
                      <a16:creationId xmlns:a16="http://schemas.microsoft.com/office/drawing/2014/main" id="{B0C20C65-E23D-4E68-A051-C592C9CE7D41}"/>
                    </a:ext>
                  </a:extLst>
                </p:cNvPr>
                <p:cNvPicPr/>
                <p:nvPr/>
              </p:nvPicPr>
              <p:blipFill>
                <a:blip r:embed="rId16"/>
                <a:stretch>
                  <a:fillRect/>
                </a:stretch>
              </p:blipFill>
              <p:spPr>
                <a:xfrm>
                  <a:off x="640277" y="3830463"/>
                  <a:ext cx="1267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96027472-04DD-41C0-A4C5-01867EBDCEE1}"/>
                    </a:ext>
                  </a:extLst>
                </p14:cNvPr>
                <p14:cNvContentPartPr/>
                <p14:nvPr/>
              </p14:nvContentPartPr>
              <p14:xfrm>
                <a:off x="760157" y="3988143"/>
                <a:ext cx="25920" cy="87480"/>
              </p14:xfrm>
            </p:contentPart>
          </mc:Choice>
          <mc:Fallback xmlns="">
            <p:pic>
              <p:nvPicPr>
                <p:cNvPr id="9" name="Ink 8">
                  <a:extLst>
                    <a:ext uri="{FF2B5EF4-FFF2-40B4-BE49-F238E27FC236}">
                      <a16:creationId xmlns:a16="http://schemas.microsoft.com/office/drawing/2014/main" id="{96027472-04DD-41C0-A4C5-01867EBDCEE1}"/>
                    </a:ext>
                  </a:extLst>
                </p:cNvPr>
                <p:cNvPicPr/>
                <p:nvPr/>
              </p:nvPicPr>
              <p:blipFill>
                <a:blip r:embed="rId18"/>
                <a:stretch>
                  <a:fillRect/>
                </a:stretch>
              </p:blipFill>
              <p:spPr>
                <a:xfrm>
                  <a:off x="751157" y="3979143"/>
                  <a:ext cx="435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A486DC3C-98E2-4194-81E7-B678B9B1E840}"/>
                    </a:ext>
                  </a:extLst>
                </p14:cNvPr>
                <p14:cNvContentPartPr/>
                <p14:nvPr/>
              </p14:nvContentPartPr>
              <p14:xfrm>
                <a:off x="815237" y="3982383"/>
                <a:ext cx="6840" cy="15120"/>
              </p14:xfrm>
            </p:contentPart>
          </mc:Choice>
          <mc:Fallback xmlns="">
            <p:pic>
              <p:nvPicPr>
                <p:cNvPr id="10" name="Ink 9">
                  <a:extLst>
                    <a:ext uri="{FF2B5EF4-FFF2-40B4-BE49-F238E27FC236}">
                      <a16:creationId xmlns:a16="http://schemas.microsoft.com/office/drawing/2014/main" id="{A486DC3C-98E2-4194-81E7-B678B9B1E840}"/>
                    </a:ext>
                  </a:extLst>
                </p:cNvPr>
                <p:cNvPicPr/>
                <p:nvPr/>
              </p:nvPicPr>
              <p:blipFill>
                <a:blip r:embed="rId20"/>
                <a:stretch>
                  <a:fillRect/>
                </a:stretch>
              </p:blipFill>
              <p:spPr>
                <a:xfrm>
                  <a:off x="806237" y="3973592"/>
                  <a:ext cx="24480" cy="3235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97752D1F-CE18-40F8-A501-DEDC3D618652}"/>
                    </a:ext>
                  </a:extLst>
                </p14:cNvPr>
                <p14:cNvContentPartPr/>
                <p14:nvPr/>
              </p14:nvContentPartPr>
              <p14:xfrm>
                <a:off x="874277" y="3998943"/>
                <a:ext cx="275760" cy="91440"/>
              </p14:xfrm>
            </p:contentPart>
          </mc:Choice>
          <mc:Fallback xmlns="">
            <p:pic>
              <p:nvPicPr>
                <p:cNvPr id="11" name="Ink 10">
                  <a:extLst>
                    <a:ext uri="{FF2B5EF4-FFF2-40B4-BE49-F238E27FC236}">
                      <a16:creationId xmlns:a16="http://schemas.microsoft.com/office/drawing/2014/main" id="{97752D1F-CE18-40F8-A501-DEDC3D618652}"/>
                    </a:ext>
                  </a:extLst>
                </p:cNvPr>
                <p:cNvPicPr/>
                <p:nvPr/>
              </p:nvPicPr>
              <p:blipFill>
                <a:blip r:embed="rId22"/>
                <a:stretch>
                  <a:fillRect/>
                </a:stretch>
              </p:blipFill>
              <p:spPr>
                <a:xfrm>
                  <a:off x="865277" y="3989943"/>
                  <a:ext cx="293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E6D3AC0-BAF5-40BC-82D3-DB14186FD887}"/>
                    </a:ext>
                  </a:extLst>
                </p14:cNvPr>
                <p14:cNvContentPartPr/>
                <p14:nvPr/>
              </p14:nvContentPartPr>
              <p14:xfrm>
                <a:off x="477197" y="4192263"/>
                <a:ext cx="63000" cy="205920"/>
              </p14:xfrm>
            </p:contentPart>
          </mc:Choice>
          <mc:Fallback xmlns="">
            <p:pic>
              <p:nvPicPr>
                <p:cNvPr id="13" name="Ink 12">
                  <a:extLst>
                    <a:ext uri="{FF2B5EF4-FFF2-40B4-BE49-F238E27FC236}">
                      <a16:creationId xmlns:a16="http://schemas.microsoft.com/office/drawing/2014/main" id="{8E6D3AC0-BAF5-40BC-82D3-DB14186FD887}"/>
                    </a:ext>
                  </a:extLst>
                </p:cNvPr>
                <p:cNvPicPr/>
                <p:nvPr/>
              </p:nvPicPr>
              <p:blipFill>
                <a:blip r:embed="rId24"/>
                <a:stretch>
                  <a:fillRect/>
                </a:stretch>
              </p:blipFill>
              <p:spPr>
                <a:xfrm>
                  <a:off x="468197" y="4183263"/>
                  <a:ext cx="80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8EFC99BA-4520-4DF5-ADEA-B02B305DFCE4}"/>
                    </a:ext>
                  </a:extLst>
                </p14:cNvPr>
                <p14:cNvContentPartPr/>
                <p14:nvPr/>
              </p14:nvContentPartPr>
              <p14:xfrm>
                <a:off x="449477" y="4617063"/>
                <a:ext cx="163800" cy="159480"/>
              </p14:xfrm>
            </p:contentPart>
          </mc:Choice>
          <mc:Fallback xmlns="">
            <p:pic>
              <p:nvPicPr>
                <p:cNvPr id="14" name="Ink 13">
                  <a:extLst>
                    <a:ext uri="{FF2B5EF4-FFF2-40B4-BE49-F238E27FC236}">
                      <a16:creationId xmlns:a16="http://schemas.microsoft.com/office/drawing/2014/main" id="{8EFC99BA-4520-4DF5-ADEA-B02B305DFCE4}"/>
                    </a:ext>
                  </a:extLst>
                </p:cNvPr>
                <p:cNvPicPr/>
                <p:nvPr/>
              </p:nvPicPr>
              <p:blipFill>
                <a:blip r:embed="rId26"/>
                <a:stretch>
                  <a:fillRect/>
                </a:stretch>
              </p:blipFill>
              <p:spPr>
                <a:xfrm>
                  <a:off x="440477" y="4608063"/>
                  <a:ext cx="1814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6218A3D7-3D8D-4116-9FC4-F6D28210EACB}"/>
                    </a:ext>
                  </a:extLst>
                </p14:cNvPr>
                <p14:cNvContentPartPr/>
                <p14:nvPr/>
              </p14:nvContentPartPr>
              <p14:xfrm>
                <a:off x="440837" y="5045823"/>
                <a:ext cx="147600" cy="190080"/>
              </p14:xfrm>
            </p:contentPart>
          </mc:Choice>
          <mc:Fallback xmlns="">
            <p:pic>
              <p:nvPicPr>
                <p:cNvPr id="15" name="Ink 14">
                  <a:extLst>
                    <a:ext uri="{FF2B5EF4-FFF2-40B4-BE49-F238E27FC236}">
                      <a16:creationId xmlns:a16="http://schemas.microsoft.com/office/drawing/2014/main" id="{6218A3D7-3D8D-4116-9FC4-F6D28210EACB}"/>
                    </a:ext>
                  </a:extLst>
                </p:cNvPr>
                <p:cNvPicPr/>
                <p:nvPr/>
              </p:nvPicPr>
              <p:blipFill>
                <a:blip r:embed="rId28"/>
                <a:stretch>
                  <a:fillRect/>
                </a:stretch>
              </p:blipFill>
              <p:spPr>
                <a:xfrm>
                  <a:off x="431837" y="5036840"/>
                  <a:ext cx="165240" cy="207687"/>
                </a:xfrm>
                <a:prstGeom prst="rect">
                  <a:avLst/>
                </a:prstGeom>
              </p:spPr>
            </p:pic>
          </mc:Fallback>
        </mc:AlternateContent>
        <p:grpSp>
          <p:nvGrpSpPr>
            <p:cNvPr id="26633" name="Group 26632">
              <a:extLst>
                <a:ext uri="{FF2B5EF4-FFF2-40B4-BE49-F238E27FC236}">
                  <a16:creationId xmlns:a16="http://schemas.microsoft.com/office/drawing/2014/main" id="{4B8054A0-E74A-4352-A864-F7A649665F75}"/>
                </a:ext>
              </a:extLst>
            </p:cNvPr>
            <p:cNvGrpSpPr/>
            <p:nvPr/>
          </p:nvGrpSpPr>
          <p:grpSpPr>
            <a:xfrm>
              <a:off x="1411757" y="3780063"/>
              <a:ext cx="8964720" cy="1341000"/>
              <a:chOff x="1411757" y="3780063"/>
              <a:chExt cx="8964720" cy="1341000"/>
            </a:xfrm>
          </p:grpSpPr>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E4DD4B94-82AF-4CBE-AA7E-4C3DD4CD292B}"/>
                      </a:ext>
                    </a:extLst>
                  </p14:cNvPr>
                  <p14:cNvContentPartPr/>
                  <p14:nvPr/>
                </p14:nvContentPartPr>
                <p14:xfrm>
                  <a:off x="1411757" y="4218183"/>
                  <a:ext cx="1665720" cy="47880"/>
                </p14:xfrm>
              </p:contentPart>
            </mc:Choice>
            <mc:Fallback xmlns="">
              <p:pic>
                <p:nvPicPr>
                  <p:cNvPr id="16" name="Ink 15">
                    <a:extLst>
                      <a:ext uri="{FF2B5EF4-FFF2-40B4-BE49-F238E27FC236}">
                        <a16:creationId xmlns:a16="http://schemas.microsoft.com/office/drawing/2014/main" id="{E4DD4B94-82AF-4CBE-AA7E-4C3DD4CD292B}"/>
                      </a:ext>
                    </a:extLst>
                  </p:cNvPr>
                  <p:cNvPicPr/>
                  <p:nvPr/>
                </p:nvPicPr>
                <p:blipFill>
                  <a:blip r:embed="rId30"/>
                  <a:stretch>
                    <a:fillRect/>
                  </a:stretch>
                </p:blipFill>
                <p:spPr>
                  <a:xfrm>
                    <a:off x="1402757" y="4209115"/>
                    <a:ext cx="1683360" cy="6565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98782638-4450-4AD1-A861-D1E5E21027EB}"/>
                      </a:ext>
                    </a:extLst>
                  </p14:cNvPr>
                  <p14:cNvContentPartPr/>
                  <p14:nvPr/>
                </p14:nvContentPartPr>
                <p14:xfrm>
                  <a:off x="3007277" y="4221783"/>
                  <a:ext cx="973080" cy="884880"/>
                </p14:xfrm>
              </p:contentPart>
            </mc:Choice>
            <mc:Fallback xmlns="">
              <p:pic>
                <p:nvPicPr>
                  <p:cNvPr id="17" name="Ink 16">
                    <a:extLst>
                      <a:ext uri="{FF2B5EF4-FFF2-40B4-BE49-F238E27FC236}">
                        <a16:creationId xmlns:a16="http://schemas.microsoft.com/office/drawing/2014/main" id="{98782638-4450-4AD1-A861-D1E5E21027EB}"/>
                      </a:ext>
                    </a:extLst>
                  </p:cNvPr>
                  <p:cNvPicPr/>
                  <p:nvPr/>
                </p:nvPicPr>
                <p:blipFill>
                  <a:blip r:embed="rId32"/>
                  <a:stretch>
                    <a:fillRect/>
                  </a:stretch>
                </p:blipFill>
                <p:spPr>
                  <a:xfrm>
                    <a:off x="2998277" y="4212783"/>
                    <a:ext cx="990720" cy="902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1A6A6AEF-34B8-45A7-98C7-77DF4707F47A}"/>
                      </a:ext>
                    </a:extLst>
                  </p14:cNvPr>
                  <p14:cNvContentPartPr/>
                  <p14:nvPr/>
                </p14:nvContentPartPr>
                <p14:xfrm>
                  <a:off x="3983237" y="4503303"/>
                  <a:ext cx="6318720" cy="617760"/>
                </p14:xfrm>
              </p:contentPart>
            </mc:Choice>
            <mc:Fallback xmlns="">
              <p:pic>
                <p:nvPicPr>
                  <p:cNvPr id="19" name="Ink 18">
                    <a:extLst>
                      <a:ext uri="{FF2B5EF4-FFF2-40B4-BE49-F238E27FC236}">
                        <a16:creationId xmlns:a16="http://schemas.microsoft.com/office/drawing/2014/main" id="{1A6A6AEF-34B8-45A7-98C7-77DF4707F47A}"/>
                      </a:ext>
                    </a:extLst>
                  </p:cNvPr>
                  <p:cNvPicPr/>
                  <p:nvPr/>
                </p:nvPicPr>
                <p:blipFill>
                  <a:blip r:embed="rId34"/>
                  <a:stretch>
                    <a:fillRect/>
                  </a:stretch>
                </p:blipFill>
                <p:spPr>
                  <a:xfrm>
                    <a:off x="3974237" y="4494298"/>
                    <a:ext cx="6336360" cy="63541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47701EEF-6CDB-446F-9B45-F16E27AA5AD2}"/>
                      </a:ext>
                    </a:extLst>
                  </p14:cNvPr>
                  <p14:cNvContentPartPr/>
                  <p14:nvPr/>
                </p14:nvContentPartPr>
                <p14:xfrm>
                  <a:off x="1754117" y="4037103"/>
                  <a:ext cx="294480" cy="91800"/>
                </p14:xfrm>
              </p:contentPart>
            </mc:Choice>
            <mc:Fallback xmlns="">
              <p:pic>
                <p:nvPicPr>
                  <p:cNvPr id="21" name="Ink 20">
                    <a:extLst>
                      <a:ext uri="{FF2B5EF4-FFF2-40B4-BE49-F238E27FC236}">
                        <a16:creationId xmlns:a16="http://schemas.microsoft.com/office/drawing/2014/main" id="{47701EEF-6CDB-446F-9B45-F16E27AA5AD2}"/>
                      </a:ext>
                    </a:extLst>
                  </p:cNvPr>
                  <p:cNvPicPr/>
                  <p:nvPr/>
                </p:nvPicPr>
                <p:blipFill>
                  <a:blip r:embed="rId36"/>
                  <a:stretch>
                    <a:fillRect/>
                  </a:stretch>
                </p:blipFill>
                <p:spPr>
                  <a:xfrm>
                    <a:off x="1745117" y="4028103"/>
                    <a:ext cx="312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B9B4DF24-A980-41AB-BDB8-637BA9EE533E}"/>
                      </a:ext>
                    </a:extLst>
                  </p14:cNvPr>
                  <p14:cNvContentPartPr/>
                  <p14:nvPr/>
                </p14:nvContentPartPr>
                <p14:xfrm>
                  <a:off x="5101397" y="4932783"/>
                  <a:ext cx="231120" cy="129600"/>
                </p14:xfrm>
              </p:contentPart>
            </mc:Choice>
            <mc:Fallback xmlns="">
              <p:pic>
                <p:nvPicPr>
                  <p:cNvPr id="22" name="Ink 21">
                    <a:extLst>
                      <a:ext uri="{FF2B5EF4-FFF2-40B4-BE49-F238E27FC236}">
                        <a16:creationId xmlns:a16="http://schemas.microsoft.com/office/drawing/2014/main" id="{B9B4DF24-A980-41AB-BDB8-637BA9EE533E}"/>
                      </a:ext>
                    </a:extLst>
                  </p:cNvPr>
                  <p:cNvPicPr/>
                  <p:nvPr/>
                </p:nvPicPr>
                <p:blipFill>
                  <a:blip r:embed="rId38"/>
                  <a:stretch>
                    <a:fillRect/>
                  </a:stretch>
                </p:blipFill>
                <p:spPr>
                  <a:xfrm>
                    <a:off x="5092411" y="4923783"/>
                    <a:ext cx="248733"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2283997E-3FB6-4DAA-8462-F0BEE5DEA1A1}"/>
                      </a:ext>
                    </a:extLst>
                  </p14:cNvPr>
                  <p14:cNvContentPartPr/>
                  <p14:nvPr/>
                </p14:nvContentPartPr>
                <p14:xfrm>
                  <a:off x="8608157" y="4388823"/>
                  <a:ext cx="272160" cy="131400"/>
                </p14:xfrm>
              </p:contentPart>
            </mc:Choice>
            <mc:Fallback xmlns="">
              <p:pic>
                <p:nvPicPr>
                  <p:cNvPr id="23" name="Ink 22">
                    <a:extLst>
                      <a:ext uri="{FF2B5EF4-FFF2-40B4-BE49-F238E27FC236}">
                        <a16:creationId xmlns:a16="http://schemas.microsoft.com/office/drawing/2014/main" id="{2283997E-3FB6-4DAA-8462-F0BEE5DEA1A1}"/>
                      </a:ext>
                    </a:extLst>
                  </p:cNvPr>
                  <p:cNvPicPr/>
                  <p:nvPr/>
                </p:nvPicPr>
                <p:blipFill>
                  <a:blip r:embed="rId40"/>
                  <a:stretch>
                    <a:fillRect/>
                  </a:stretch>
                </p:blipFill>
                <p:spPr>
                  <a:xfrm>
                    <a:off x="8599157" y="4379848"/>
                    <a:ext cx="289800" cy="148992"/>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29308571-38FA-4B65-8448-AAAF69943F81}"/>
                      </a:ext>
                    </a:extLst>
                  </p14:cNvPr>
                  <p14:cNvContentPartPr/>
                  <p14:nvPr/>
                </p14:nvContentPartPr>
                <p14:xfrm>
                  <a:off x="1429757" y="4011903"/>
                  <a:ext cx="8946720" cy="925920"/>
                </p14:xfrm>
              </p:contentPart>
            </mc:Choice>
            <mc:Fallback xmlns="">
              <p:pic>
                <p:nvPicPr>
                  <p:cNvPr id="24" name="Ink 23">
                    <a:extLst>
                      <a:ext uri="{FF2B5EF4-FFF2-40B4-BE49-F238E27FC236}">
                        <a16:creationId xmlns:a16="http://schemas.microsoft.com/office/drawing/2014/main" id="{29308571-38FA-4B65-8448-AAAF69943F81}"/>
                      </a:ext>
                    </a:extLst>
                  </p:cNvPr>
                  <p:cNvPicPr/>
                  <p:nvPr/>
                </p:nvPicPr>
                <p:blipFill>
                  <a:blip r:embed="rId42"/>
                  <a:stretch>
                    <a:fillRect/>
                  </a:stretch>
                </p:blipFill>
                <p:spPr>
                  <a:xfrm>
                    <a:off x="1420757" y="4002899"/>
                    <a:ext cx="8964360" cy="94356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B038D403-49D8-4AB2-9653-A4C672623FF8}"/>
                      </a:ext>
                    </a:extLst>
                  </p14:cNvPr>
                  <p14:cNvContentPartPr/>
                  <p14:nvPr/>
                </p14:nvContentPartPr>
                <p14:xfrm>
                  <a:off x="8644517" y="4678623"/>
                  <a:ext cx="39240" cy="169200"/>
                </p14:xfrm>
              </p:contentPart>
            </mc:Choice>
            <mc:Fallback xmlns="">
              <p:pic>
                <p:nvPicPr>
                  <p:cNvPr id="25" name="Ink 24">
                    <a:extLst>
                      <a:ext uri="{FF2B5EF4-FFF2-40B4-BE49-F238E27FC236}">
                        <a16:creationId xmlns:a16="http://schemas.microsoft.com/office/drawing/2014/main" id="{B038D403-49D8-4AB2-9653-A4C672623FF8}"/>
                      </a:ext>
                    </a:extLst>
                  </p:cNvPr>
                  <p:cNvPicPr/>
                  <p:nvPr/>
                </p:nvPicPr>
                <p:blipFill>
                  <a:blip r:embed="rId44"/>
                  <a:stretch>
                    <a:fillRect/>
                  </a:stretch>
                </p:blipFill>
                <p:spPr>
                  <a:xfrm>
                    <a:off x="8635517" y="4669623"/>
                    <a:ext cx="56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A7F53A33-17BE-420D-B595-65469B73F61C}"/>
                      </a:ext>
                    </a:extLst>
                  </p14:cNvPr>
                  <p14:cNvContentPartPr/>
                  <p14:nvPr/>
                </p14:nvContentPartPr>
                <p14:xfrm>
                  <a:off x="8646677" y="4753863"/>
                  <a:ext cx="101880" cy="68760"/>
                </p14:xfrm>
              </p:contentPart>
            </mc:Choice>
            <mc:Fallback xmlns="">
              <p:pic>
                <p:nvPicPr>
                  <p:cNvPr id="26" name="Ink 25">
                    <a:extLst>
                      <a:ext uri="{FF2B5EF4-FFF2-40B4-BE49-F238E27FC236}">
                        <a16:creationId xmlns:a16="http://schemas.microsoft.com/office/drawing/2014/main" id="{A7F53A33-17BE-420D-B595-65469B73F61C}"/>
                      </a:ext>
                    </a:extLst>
                  </p:cNvPr>
                  <p:cNvPicPr/>
                  <p:nvPr/>
                </p:nvPicPr>
                <p:blipFill>
                  <a:blip r:embed="rId46"/>
                  <a:stretch>
                    <a:fillRect/>
                  </a:stretch>
                </p:blipFill>
                <p:spPr>
                  <a:xfrm>
                    <a:off x="8637677" y="4744816"/>
                    <a:ext cx="119520" cy="8649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616006BC-3A98-4444-81E9-7A56432D059E}"/>
                      </a:ext>
                    </a:extLst>
                  </p14:cNvPr>
                  <p14:cNvContentPartPr/>
                  <p14:nvPr/>
                </p14:nvContentPartPr>
                <p14:xfrm>
                  <a:off x="5052797" y="3780063"/>
                  <a:ext cx="7560" cy="150840"/>
                </p14:xfrm>
              </p:contentPart>
            </mc:Choice>
            <mc:Fallback xmlns="">
              <p:pic>
                <p:nvPicPr>
                  <p:cNvPr id="28" name="Ink 27">
                    <a:extLst>
                      <a:ext uri="{FF2B5EF4-FFF2-40B4-BE49-F238E27FC236}">
                        <a16:creationId xmlns:a16="http://schemas.microsoft.com/office/drawing/2014/main" id="{616006BC-3A98-4444-81E9-7A56432D059E}"/>
                      </a:ext>
                    </a:extLst>
                  </p:cNvPr>
                  <p:cNvPicPr/>
                  <p:nvPr/>
                </p:nvPicPr>
                <p:blipFill>
                  <a:blip r:embed="rId48"/>
                  <a:stretch>
                    <a:fillRect/>
                  </a:stretch>
                </p:blipFill>
                <p:spPr>
                  <a:xfrm>
                    <a:off x="5043797" y="3771063"/>
                    <a:ext cx="25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17484CA9-D43B-492C-BE2F-81AD09941572}"/>
                      </a:ext>
                    </a:extLst>
                  </p14:cNvPr>
                  <p14:cNvContentPartPr/>
                  <p14:nvPr/>
                </p14:nvContentPartPr>
                <p14:xfrm>
                  <a:off x="5038757" y="3867183"/>
                  <a:ext cx="111960" cy="95400"/>
                </p14:xfrm>
              </p:contentPart>
            </mc:Choice>
            <mc:Fallback xmlns="">
              <p:pic>
                <p:nvPicPr>
                  <p:cNvPr id="29" name="Ink 28">
                    <a:extLst>
                      <a:ext uri="{FF2B5EF4-FFF2-40B4-BE49-F238E27FC236}">
                        <a16:creationId xmlns:a16="http://schemas.microsoft.com/office/drawing/2014/main" id="{17484CA9-D43B-492C-BE2F-81AD09941572}"/>
                      </a:ext>
                    </a:extLst>
                  </p:cNvPr>
                  <p:cNvPicPr/>
                  <p:nvPr/>
                </p:nvPicPr>
                <p:blipFill>
                  <a:blip r:embed="rId50"/>
                  <a:stretch>
                    <a:fillRect/>
                  </a:stretch>
                </p:blipFill>
                <p:spPr>
                  <a:xfrm>
                    <a:off x="5029757" y="3858183"/>
                    <a:ext cx="1296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1A6208D-EA88-474F-8509-7A5F12E8F33E}"/>
                      </a:ext>
                    </a:extLst>
                  </p14:cNvPr>
                  <p14:cNvContentPartPr/>
                  <p14:nvPr/>
                </p14:nvContentPartPr>
                <p14:xfrm>
                  <a:off x="1950317" y="4375143"/>
                  <a:ext cx="30240" cy="102960"/>
                </p14:xfrm>
              </p:contentPart>
            </mc:Choice>
            <mc:Fallback xmlns="">
              <p:pic>
                <p:nvPicPr>
                  <p:cNvPr id="31" name="Ink 30">
                    <a:extLst>
                      <a:ext uri="{FF2B5EF4-FFF2-40B4-BE49-F238E27FC236}">
                        <a16:creationId xmlns:a16="http://schemas.microsoft.com/office/drawing/2014/main" id="{21A6208D-EA88-474F-8509-7A5F12E8F33E}"/>
                      </a:ext>
                    </a:extLst>
                  </p:cNvPr>
                  <p:cNvPicPr/>
                  <p:nvPr/>
                </p:nvPicPr>
                <p:blipFill>
                  <a:blip r:embed="rId52"/>
                  <a:stretch>
                    <a:fillRect/>
                  </a:stretch>
                </p:blipFill>
                <p:spPr>
                  <a:xfrm>
                    <a:off x="1941423" y="4366111"/>
                    <a:ext cx="47672" cy="12066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624" name="Ink 26623">
                    <a:extLst>
                      <a:ext uri="{FF2B5EF4-FFF2-40B4-BE49-F238E27FC236}">
                        <a16:creationId xmlns:a16="http://schemas.microsoft.com/office/drawing/2014/main" id="{B7E5DD83-936E-475D-B8B3-2168D5E2374A}"/>
                      </a:ext>
                    </a:extLst>
                  </p14:cNvPr>
                  <p14:cNvContentPartPr/>
                  <p14:nvPr/>
                </p14:nvContentPartPr>
                <p14:xfrm>
                  <a:off x="1942757" y="4451463"/>
                  <a:ext cx="74520" cy="64440"/>
                </p14:xfrm>
              </p:contentPart>
            </mc:Choice>
            <mc:Fallback xmlns="">
              <p:pic>
                <p:nvPicPr>
                  <p:cNvPr id="26624" name="Ink 26623">
                    <a:extLst>
                      <a:ext uri="{FF2B5EF4-FFF2-40B4-BE49-F238E27FC236}">
                        <a16:creationId xmlns:a16="http://schemas.microsoft.com/office/drawing/2014/main" id="{B7E5DD83-936E-475D-B8B3-2168D5E2374A}"/>
                      </a:ext>
                    </a:extLst>
                  </p:cNvPr>
                  <p:cNvPicPr/>
                  <p:nvPr/>
                </p:nvPicPr>
                <p:blipFill>
                  <a:blip r:embed="rId54"/>
                  <a:stretch>
                    <a:fillRect/>
                  </a:stretch>
                </p:blipFill>
                <p:spPr>
                  <a:xfrm>
                    <a:off x="1933757" y="4442412"/>
                    <a:ext cx="92160" cy="8217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630" name="Ink 26629">
                    <a:extLst>
                      <a:ext uri="{FF2B5EF4-FFF2-40B4-BE49-F238E27FC236}">
                        <a16:creationId xmlns:a16="http://schemas.microsoft.com/office/drawing/2014/main" id="{5858160C-C2B2-48A2-881D-2735FF392FAD}"/>
                      </a:ext>
                    </a:extLst>
                  </p14:cNvPr>
                  <p14:cNvContentPartPr/>
                  <p14:nvPr/>
                </p14:nvContentPartPr>
                <p14:xfrm>
                  <a:off x="1445597" y="3920823"/>
                  <a:ext cx="8858520" cy="1133640"/>
                </p14:xfrm>
              </p:contentPart>
            </mc:Choice>
            <mc:Fallback xmlns="">
              <p:pic>
                <p:nvPicPr>
                  <p:cNvPr id="26630" name="Ink 26629">
                    <a:extLst>
                      <a:ext uri="{FF2B5EF4-FFF2-40B4-BE49-F238E27FC236}">
                        <a16:creationId xmlns:a16="http://schemas.microsoft.com/office/drawing/2014/main" id="{5858160C-C2B2-48A2-881D-2735FF392FAD}"/>
                      </a:ext>
                    </a:extLst>
                  </p:cNvPr>
                  <p:cNvPicPr/>
                  <p:nvPr/>
                </p:nvPicPr>
                <p:blipFill>
                  <a:blip r:embed="rId56"/>
                  <a:stretch>
                    <a:fillRect/>
                  </a:stretch>
                </p:blipFill>
                <p:spPr>
                  <a:xfrm>
                    <a:off x="1436597" y="3911823"/>
                    <a:ext cx="8876161" cy="115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6632" name="Ink 26631">
                    <a:extLst>
                      <a:ext uri="{FF2B5EF4-FFF2-40B4-BE49-F238E27FC236}">
                        <a16:creationId xmlns:a16="http://schemas.microsoft.com/office/drawing/2014/main" id="{DF36856F-8FB5-416F-AE36-FA8FAE41B07C}"/>
                      </a:ext>
                    </a:extLst>
                  </p14:cNvPr>
                  <p14:cNvContentPartPr/>
                  <p14:nvPr/>
                </p14:nvContentPartPr>
                <p14:xfrm>
                  <a:off x="2097557" y="4782303"/>
                  <a:ext cx="225360" cy="90360"/>
                </p14:xfrm>
              </p:contentPart>
            </mc:Choice>
            <mc:Fallback xmlns="">
              <p:pic>
                <p:nvPicPr>
                  <p:cNvPr id="26632" name="Ink 26631">
                    <a:extLst>
                      <a:ext uri="{FF2B5EF4-FFF2-40B4-BE49-F238E27FC236}">
                        <a16:creationId xmlns:a16="http://schemas.microsoft.com/office/drawing/2014/main" id="{DF36856F-8FB5-416F-AE36-FA8FAE41B07C}"/>
                      </a:ext>
                    </a:extLst>
                  </p:cNvPr>
                  <p:cNvPicPr/>
                  <p:nvPr/>
                </p:nvPicPr>
                <p:blipFill>
                  <a:blip r:embed="rId58"/>
                  <a:stretch>
                    <a:fillRect/>
                  </a:stretch>
                </p:blipFill>
                <p:spPr>
                  <a:xfrm>
                    <a:off x="2088557" y="4773303"/>
                    <a:ext cx="24300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26634" name="Ink 26633">
                  <a:extLst>
                    <a:ext uri="{FF2B5EF4-FFF2-40B4-BE49-F238E27FC236}">
                      <a16:creationId xmlns:a16="http://schemas.microsoft.com/office/drawing/2014/main" id="{09F3199D-CBA0-41FC-A829-ABCC19E8DE5D}"/>
                    </a:ext>
                  </a:extLst>
                </p14:cNvPr>
                <p14:cNvContentPartPr/>
                <p14:nvPr/>
              </p14:nvContentPartPr>
              <p14:xfrm>
                <a:off x="5189957" y="4369383"/>
                <a:ext cx="252360" cy="120240"/>
              </p14:xfrm>
            </p:contentPart>
          </mc:Choice>
          <mc:Fallback xmlns="">
            <p:pic>
              <p:nvPicPr>
                <p:cNvPr id="26634" name="Ink 26633">
                  <a:extLst>
                    <a:ext uri="{FF2B5EF4-FFF2-40B4-BE49-F238E27FC236}">
                      <a16:creationId xmlns:a16="http://schemas.microsoft.com/office/drawing/2014/main" id="{09F3199D-CBA0-41FC-A829-ABCC19E8DE5D}"/>
                    </a:ext>
                  </a:extLst>
                </p:cNvPr>
                <p:cNvPicPr/>
                <p:nvPr/>
              </p:nvPicPr>
              <p:blipFill>
                <a:blip r:embed="rId60"/>
                <a:stretch>
                  <a:fillRect/>
                </a:stretch>
              </p:blipFill>
              <p:spPr>
                <a:xfrm>
                  <a:off x="5180957" y="4360383"/>
                  <a:ext cx="270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6635" name="Ink 26634">
                  <a:extLst>
                    <a:ext uri="{FF2B5EF4-FFF2-40B4-BE49-F238E27FC236}">
                      <a16:creationId xmlns:a16="http://schemas.microsoft.com/office/drawing/2014/main" id="{36FD3525-73C6-458C-8C25-A1672B26943A}"/>
                    </a:ext>
                  </a:extLst>
                </p14:cNvPr>
                <p14:cNvContentPartPr/>
                <p14:nvPr/>
              </p14:nvContentPartPr>
              <p14:xfrm>
                <a:off x="8458757" y="3739743"/>
                <a:ext cx="158040" cy="103680"/>
              </p14:xfrm>
            </p:contentPart>
          </mc:Choice>
          <mc:Fallback xmlns="">
            <p:pic>
              <p:nvPicPr>
                <p:cNvPr id="26635" name="Ink 26634">
                  <a:extLst>
                    <a:ext uri="{FF2B5EF4-FFF2-40B4-BE49-F238E27FC236}">
                      <a16:creationId xmlns:a16="http://schemas.microsoft.com/office/drawing/2014/main" id="{36FD3525-73C6-458C-8C25-A1672B26943A}"/>
                    </a:ext>
                  </a:extLst>
                </p:cNvPr>
                <p:cNvPicPr/>
                <p:nvPr/>
              </p:nvPicPr>
              <p:blipFill>
                <a:blip r:embed="rId62"/>
                <a:stretch>
                  <a:fillRect/>
                </a:stretch>
              </p:blipFill>
              <p:spPr>
                <a:xfrm>
                  <a:off x="8449736" y="3730743"/>
                  <a:ext cx="175720" cy="121320"/>
                </a:xfrm>
                <a:prstGeom prst="rect">
                  <a:avLst/>
                </a:prstGeom>
              </p:spPr>
            </p:pic>
          </mc:Fallback>
        </mc:AlternateContent>
      </p:grpSp>
    </p:spTree>
    <p:extLst>
      <p:ext uri="{BB962C8B-B14F-4D97-AF65-F5344CB8AC3E}">
        <p14:creationId xmlns:p14="http://schemas.microsoft.com/office/powerpoint/2010/main" val="2187009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152400"/>
            <a:ext cx="10668000" cy="838200"/>
          </a:xfrm>
        </p:spPr>
        <p:txBody>
          <a:bodyPr/>
          <a:lstStyle/>
          <a:p>
            <a:pPr eaLnBrk="1" hangingPunct="1"/>
            <a:r>
              <a:rPr lang="en-US" altLang="en-US"/>
              <a:t>Conductor Bundling</a:t>
            </a:r>
          </a:p>
        </p:txBody>
      </p:sp>
      <p:sp>
        <p:nvSpPr>
          <p:cNvPr id="17411" name="Text Box 3"/>
          <p:cNvSpPr txBox="1">
            <a:spLocks noChangeArrowheads="1"/>
          </p:cNvSpPr>
          <p:nvPr/>
        </p:nvSpPr>
        <p:spPr bwMode="auto">
          <a:xfrm>
            <a:off x="457199" y="1280161"/>
            <a:ext cx="1120140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800" dirty="0">
                <a:latin typeface="+mj-lt"/>
              </a:rPr>
              <a:t>To increase the capacity of high voltage transmission lines it is very common to use a number of conductors per phase.  This is known as </a:t>
            </a:r>
            <a:r>
              <a:rPr lang="en-US" altLang="en-US" sz="2800" dirty="0">
                <a:solidFill>
                  <a:srgbClr val="FF3300"/>
                </a:solidFill>
                <a:latin typeface="+mj-lt"/>
              </a:rPr>
              <a:t>conductor bundling</a:t>
            </a:r>
            <a:r>
              <a:rPr lang="en-US" altLang="en-US" sz="2800" dirty="0">
                <a:latin typeface="+mj-lt"/>
              </a:rPr>
              <a:t>.  Typical values are two conductors for 345 kV lines, three for 500 kV and four for 765 kV.</a:t>
            </a:r>
          </a:p>
        </p:txBody>
      </p:sp>
      <p:grpSp>
        <p:nvGrpSpPr>
          <p:cNvPr id="17430" name="Group 17429">
            <a:extLst>
              <a:ext uri="{FF2B5EF4-FFF2-40B4-BE49-F238E27FC236}">
                <a16:creationId xmlns:a16="http://schemas.microsoft.com/office/drawing/2014/main" id="{0DAE38AD-393C-4171-A8DB-8A3C5C77BD2A}"/>
              </a:ext>
            </a:extLst>
          </p:cNvPr>
          <p:cNvGrpSpPr/>
          <p:nvPr/>
        </p:nvGrpSpPr>
        <p:grpSpPr>
          <a:xfrm>
            <a:off x="1371600" y="3733800"/>
            <a:ext cx="5105400" cy="1870905"/>
            <a:chOff x="2248397" y="3760983"/>
            <a:chExt cx="4956120" cy="1816200"/>
          </a:xfrm>
        </p:grpSpPr>
        <p:grpSp>
          <p:nvGrpSpPr>
            <p:cNvPr id="6" name="Group 5">
              <a:extLst>
                <a:ext uri="{FF2B5EF4-FFF2-40B4-BE49-F238E27FC236}">
                  <a16:creationId xmlns:a16="http://schemas.microsoft.com/office/drawing/2014/main" id="{E7B83AB3-0606-4227-A6C2-A9971B8F35FB}"/>
                </a:ext>
              </a:extLst>
            </p:cNvPr>
            <p:cNvGrpSpPr/>
            <p:nvPr/>
          </p:nvGrpSpPr>
          <p:grpSpPr>
            <a:xfrm>
              <a:off x="4126517" y="3915063"/>
              <a:ext cx="299880" cy="125640"/>
              <a:chOff x="4126517" y="3915063"/>
              <a:chExt cx="299880" cy="1256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FC4BA3A-6123-4CFD-A90F-3005090B37D8}"/>
                      </a:ext>
                    </a:extLst>
                  </p14:cNvPr>
                  <p14:cNvContentPartPr/>
                  <p14:nvPr/>
                </p14:nvContentPartPr>
                <p14:xfrm>
                  <a:off x="4126517" y="3932343"/>
                  <a:ext cx="87480" cy="99000"/>
                </p14:xfrm>
              </p:contentPart>
            </mc:Choice>
            <mc:Fallback xmlns="">
              <p:pic>
                <p:nvPicPr>
                  <p:cNvPr id="4" name="Ink 3">
                    <a:extLst>
                      <a:ext uri="{FF2B5EF4-FFF2-40B4-BE49-F238E27FC236}">
                        <a16:creationId xmlns:a16="http://schemas.microsoft.com/office/drawing/2014/main" id="{3FC4BA3A-6123-4CFD-A90F-3005090B37D8}"/>
                      </a:ext>
                    </a:extLst>
                  </p:cNvPr>
                  <p:cNvPicPr/>
                  <p:nvPr/>
                </p:nvPicPr>
                <p:blipFill>
                  <a:blip r:embed="rId4"/>
                  <a:stretch>
                    <a:fillRect/>
                  </a:stretch>
                </p:blipFill>
                <p:spPr>
                  <a:xfrm>
                    <a:off x="4117734" y="3923597"/>
                    <a:ext cx="104695" cy="11614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C74201E-C446-4208-A94A-00A480CB0DA0}"/>
                      </a:ext>
                    </a:extLst>
                  </p14:cNvPr>
                  <p14:cNvContentPartPr/>
                  <p14:nvPr/>
                </p14:nvContentPartPr>
                <p14:xfrm>
                  <a:off x="4342877" y="3915063"/>
                  <a:ext cx="83520" cy="125640"/>
                </p14:xfrm>
              </p:contentPart>
            </mc:Choice>
            <mc:Fallback xmlns="">
              <p:pic>
                <p:nvPicPr>
                  <p:cNvPr id="5" name="Ink 4">
                    <a:extLst>
                      <a:ext uri="{FF2B5EF4-FFF2-40B4-BE49-F238E27FC236}">
                        <a16:creationId xmlns:a16="http://schemas.microsoft.com/office/drawing/2014/main" id="{2C74201E-C446-4208-A94A-00A480CB0DA0}"/>
                      </a:ext>
                    </a:extLst>
                  </p:cNvPr>
                  <p:cNvPicPr/>
                  <p:nvPr/>
                </p:nvPicPr>
                <p:blipFill>
                  <a:blip r:embed="rId6"/>
                  <a:stretch>
                    <a:fillRect/>
                  </a:stretch>
                </p:blipFill>
                <p:spPr>
                  <a:xfrm>
                    <a:off x="4334141" y="3906314"/>
                    <a:ext cx="100643" cy="14278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C0F03B7C-1808-4C40-9CB4-754EB30FB710}"/>
                    </a:ext>
                  </a:extLst>
                </p14:cNvPr>
                <p14:cNvContentPartPr/>
                <p14:nvPr/>
              </p14:nvContentPartPr>
              <p14:xfrm>
                <a:off x="4112117" y="3768183"/>
                <a:ext cx="8640" cy="66960"/>
              </p14:xfrm>
            </p:contentPart>
          </mc:Choice>
          <mc:Fallback xmlns="">
            <p:pic>
              <p:nvPicPr>
                <p:cNvPr id="9" name="Ink 8">
                  <a:extLst>
                    <a:ext uri="{FF2B5EF4-FFF2-40B4-BE49-F238E27FC236}">
                      <a16:creationId xmlns:a16="http://schemas.microsoft.com/office/drawing/2014/main" id="{C0F03B7C-1808-4C40-9CB4-754EB30FB710}"/>
                    </a:ext>
                  </a:extLst>
                </p:cNvPr>
                <p:cNvPicPr/>
                <p:nvPr/>
              </p:nvPicPr>
              <p:blipFill>
                <a:blip r:embed="rId8"/>
                <a:stretch>
                  <a:fillRect/>
                </a:stretch>
              </p:blipFill>
              <p:spPr>
                <a:xfrm>
                  <a:off x="4103117" y="3759419"/>
                  <a:ext cx="26280" cy="8413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381D677-A48A-40B7-90FB-9C47D7610540}"/>
                    </a:ext>
                  </a:extLst>
                </p14:cNvPr>
                <p14:cNvContentPartPr/>
                <p14:nvPr/>
              </p14:nvContentPartPr>
              <p14:xfrm>
                <a:off x="4381037" y="3760983"/>
                <a:ext cx="101520" cy="73800"/>
              </p14:xfrm>
            </p:contentPart>
          </mc:Choice>
          <mc:Fallback xmlns="">
            <p:pic>
              <p:nvPicPr>
                <p:cNvPr id="10" name="Ink 9">
                  <a:extLst>
                    <a:ext uri="{FF2B5EF4-FFF2-40B4-BE49-F238E27FC236}">
                      <a16:creationId xmlns:a16="http://schemas.microsoft.com/office/drawing/2014/main" id="{4381D677-A48A-40B7-90FB-9C47D7610540}"/>
                    </a:ext>
                  </a:extLst>
                </p:cNvPr>
                <p:cNvPicPr/>
                <p:nvPr/>
              </p:nvPicPr>
              <p:blipFill>
                <a:blip r:embed="rId10"/>
                <a:stretch>
                  <a:fillRect/>
                </a:stretch>
              </p:blipFill>
              <p:spPr>
                <a:xfrm>
                  <a:off x="4372285" y="3752239"/>
                  <a:ext cx="118673" cy="90938"/>
                </a:xfrm>
                <a:prstGeom prst="rect">
                  <a:avLst/>
                </a:prstGeom>
              </p:spPr>
            </p:pic>
          </mc:Fallback>
        </mc:AlternateContent>
        <p:grpSp>
          <p:nvGrpSpPr>
            <p:cNvPr id="18" name="Group 17">
              <a:extLst>
                <a:ext uri="{FF2B5EF4-FFF2-40B4-BE49-F238E27FC236}">
                  <a16:creationId xmlns:a16="http://schemas.microsoft.com/office/drawing/2014/main" id="{B042906C-484F-4D10-A090-F20235151E1A}"/>
                </a:ext>
              </a:extLst>
            </p:cNvPr>
            <p:cNvGrpSpPr/>
            <p:nvPr/>
          </p:nvGrpSpPr>
          <p:grpSpPr>
            <a:xfrm>
              <a:off x="3932837" y="4164183"/>
              <a:ext cx="543600" cy="300600"/>
              <a:chOff x="3932837" y="4164183"/>
              <a:chExt cx="543600" cy="300600"/>
            </a:xfrm>
          </p:grpSpPr>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8F2919E4-A307-4563-A3CD-F59510D37FDB}"/>
                      </a:ext>
                    </a:extLst>
                  </p14:cNvPr>
                  <p14:cNvContentPartPr/>
                  <p14:nvPr/>
                </p14:nvContentPartPr>
                <p14:xfrm>
                  <a:off x="4123277" y="4182903"/>
                  <a:ext cx="92520" cy="113760"/>
                </p14:xfrm>
              </p:contentPart>
            </mc:Choice>
            <mc:Fallback xmlns="">
              <p:pic>
                <p:nvPicPr>
                  <p:cNvPr id="7" name="Ink 6">
                    <a:extLst>
                      <a:ext uri="{FF2B5EF4-FFF2-40B4-BE49-F238E27FC236}">
                        <a16:creationId xmlns:a16="http://schemas.microsoft.com/office/drawing/2014/main" id="{8F2919E4-A307-4563-A3CD-F59510D37FDB}"/>
                      </a:ext>
                    </a:extLst>
                  </p:cNvPr>
                  <p:cNvPicPr/>
                  <p:nvPr/>
                </p:nvPicPr>
                <p:blipFill>
                  <a:blip r:embed="rId12"/>
                  <a:stretch>
                    <a:fillRect/>
                  </a:stretch>
                </p:blipFill>
                <p:spPr>
                  <a:xfrm>
                    <a:off x="4114516" y="4174152"/>
                    <a:ext cx="109692" cy="13091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4FB0580-879C-470D-9360-D584994D0681}"/>
                      </a:ext>
                    </a:extLst>
                  </p14:cNvPr>
                  <p14:cNvContentPartPr/>
                  <p14:nvPr/>
                </p14:nvContentPartPr>
                <p14:xfrm>
                  <a:off x="4372757" y="4176063"/>
                  <a:ext cx="103680" cy="98640"/>
                </p14:xfrm>
              </p:contentPart>
            </mc:Choice>
            <mc:Fallback xmlns="">
              <p:pic>
                <p:nvPicPr>
                  <p:cNvPr id="8" name="Ink 7">
                    <a:extLst>
                      <a:ext uri="{FF2B5EF4-FFF2-40B4-BE49-F238E27FC236}">
                        <a16:creationId xmlns:a16="http://schemas.microsoft.com/office/drawing/2014/main" id="{54FB0580-879C-470D-9360-D584994D0681}"/>
                      </a:ext>
                    </a:extLst>
                  </p:cNvPr>
                  <p:cNvPicPr/>
                  <p:nvPr/>
                </p:nvPicPr>
                <p:blipFill>
                  <a:blip r:embed="rId14"/>
                  <a:stretch>
                    <a:fillRect/>
                  </a:stretch>
                </p:blipFill>
                <p:spPr>
                  <a:xfrm>
                    <a:off x="4364000" y="4167318"/>
                    <a:ext cx="120843" cy="1157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40F7059-EB38-41B7-BAD4-5E5EC3DA2E46}"/>
                      </a:ext>
                    </a:extLst>
                  </p14:cNvPr>
                  <p14:cNvContentPartPr/>
                  <p14:nvPr/>
                </p14:nvContentPartPr>
                <p14:xfrm>
                  <a:off x="3932837" y="4164183"/>
                  <a:ext cx="75240" cy="102600"/>
                </p14:xfrm>
              </p:contentPart>
            </mc:Choice>
            <mc:Fallback xmlns="">
              <p:pic>
                <p:nvPicPr>
                  <p:cNvPr id="12" name="Ink 11">
                    <a:extLst>
                      <a:ext uri="{FF2B5EF4-FFF2-40B4-BE49-F238E27FC236}">
                        <a16:creationId xmlns:a16="http://schemas.microsoft.com/office/drawing/2014/main" id="{540F7059-EB38-41B7-BAD4-5E5EC3DA2E46}"/>
                      </a:ext>
                    </a:extLst>
                  </p:cNvPr>
                  <p:cNvPicPr/>
                  <p:nvPr/>
                </p:nvPicPr>
                <p:blipFill>
                  <a:blip r:embed="rId16"/>
                  <a:stretch>
                    <a:fillRect/>
                  </a:stretch>
                </p:blipFill>
                <p:spPr>
                  <a:xfrm>
                    <a:off x="3924088" y="4155459"/>
                    <a:ext cx="92388" cy="1197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95774866-0CB1-4372-87C6-5D33A4B4B515}"/>
                      </a:ext>
                    </a:extLst>
                  </p14:cNvPr>
                  <p14:cNvContentPartPr/>
                  <p14:nvPr/>
                </p14:nvContentPartPr>
                <p14:xfrm>
                  <a:off x="4354397" y="4320423"/>
                  <a:ext cx="70920" cy="144360"/>
                </p14:xfrm>
              </p:contentPart>
            </mc:Choice>
            <mc:Fallback xmlns="">
              <p:pic>
                <p:nvPicPr>
                  <p:cNvPr id="13" name="Ink 12">
                    <a:extLst>
                      <a:ext uri="{FF2B5EF4-FFF2-40B4-BE49-F238E27FC236}">
                        <a16:creationId xmlns:a16="http://schemas.microsoft.com/office/drawing/2014/main" id="{95774866-0CB1-4372-87C6-5D33A4B4B515}"/>
                      </a:ext>
                    </a:extLst>
                  </p:cNvPr>
                  <p:cNvPicPr/>
                  <p:nvPr/>
                </p:nvPicPr>
                <p:blipFill>
                  <a:blip r:embed="rId18"/>
                  <a:stretch>
                    <a:fillRect/>
                  </a:stretch>
                </p:blipFill>
                <p:spPr>
                  <a:xfrm>
                    <a:off x="4345663" y="4311685"/>
                    <a:ext cx="88039" cy="161487"/>
                  </a:xfrm>
                  <a:prstGeom prst="rect">
                    <a:avLst/>
                  </a:prstGeom>
                </p:spPr>
              </p:pic>
            </mc:Fallback>
          </mc:AlternateContent>
        </p:grpSp>
        <p:grpSp>
          <p:nvGrpSpPr>
            <p:cNvPr id="17" name="Group 16">
              <a:extLst>
                <a:ext uri="{FF2B5EF4-FFF2-40B4-BE49-F238E27FC236}">
                  <a16:creationId xmlns:a16="http://schemas.microsoft.com/office/drawing/2014/main" id="{9A277AD6-07DA-4426-9177-5BDD7276F084}"/>
                </a:ext>
              </a:extLst>
            </p:cNvPr>
            <p:cNvGrpSpPr/>
            <p:nvPr/>
          </p:nvGrpSpPr>
          <p:grpSpPr>
            <a:xfrm>
              <a:off x="4818077" y="3903903"/>
              <a:ext cx="222120" cy="300960"/>
              <a:chOff x="4818077" y="3903903"/>
              <a:chExt cx="222120" cy="30096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324D3F3-1573-4E3A-BEDD-187E26ED31ED}"/>
                      </a:ext>
                    </a:extLst>
                  </p14:cNvPr>
                  <p14:cNvContentPartPr/>
                  <p14:nvPr/>
                </p14:nvContentPartPr>
                <p14:xfrm>
                  <a:off x="4818077" y="3911103"/>
                  <a:ext cx="83880" cy="293760"/>
                </p14:xfrm>
              </p:contentPart>
            </mc:Choice>
            <mc:Fallback xmlns="">
              <p:pic>
                <p:nvPicPr>
                  <p:cNvPr id="14" name="Ink 13">
                    <a:extLst>
                      <a:ext uri="{FF2B5EF4-FFF2-40B4-BE49-F238E27FC236}">
                        <a16:creationId xmlns:a16="http://schemas.microsoft.com/office/drawing/2014/main" id="{3324D3F3-1573-4E3A-BEDD-187E26ED31ED}"/>
                      </a:ext>
                    </a:extLst>
                  </p:cNvPr>
                  <p:cNvPicPr/>
                  <p:nvPr/>
                </p:nvPicPr>
                <p:blipFill>
                  <a:blip r:embed="rId20"/>
                  <a:stretch>
                    <a:fillRect/>
                  </a:stretch>
                </p:blipFill>
                <p:spPr>
                  <a:xfrm>
                    <a:off x="4809339" y="3902371"/>
                    <a:ext cx="101006" cy="31087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9CB9B225-69B6-4044-9090-71A5B9919E5F}"/>
                      </a:ext>
                    </a:extLst>
                  </p14:cNvPr>
                  <p14:cNvContentPartPr/>
                  <p14:nvPr/>
                </p14:nvContentPartPr>
                <p14:xfrm>
                  <a:off x="4899797" y="3903903"/>
                  <a:ext cx="140400" cy="294480"/>
                </p14:xfrm>
              </p:contentPart>
            </mc:Choice>
            <mc:Fallback xmlns="">
              <p:pic>
                <p:nvPicPr>
                  <p:cNvPr id="15" name="Ink 14">
                    <a:extLst>
                      <a:ext uri="{FF2B5EF4-FFF2-40B4-BE49-F238E27FC236}">
                        <a16:creationId xmlns:a16="http://schemas.microsoft.com/office/drawing/2014/main" id="{9CB9B225-69B6-4044-9090-71A5B9919E5F}"/>
                      </a:ext>
                    </a:extLst>
                  </p:cNvPr>
                  <p:cNvPicPr/>
                  <p:nvPr/>
                </p:nvPicPr>
                <p:blipFill>
                  <a:blip r:embed="rId22"/>
                  <a:stretch>
                    <a:fillRect/>
                  </a:stretch>
                </p:blipFill>
                <p:spPr>
                  <a:xfrm>
                    <a:off x="4891066" y="3895170"/>
                    <a:ext cx="157513" cy="31159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7716912-9A4D-4560-832B-979BFCCA0321}"/>
                      </a:ext>
                    </a:extLst>
                  </p14:cNvPr>
                  <p14:cNvContentPartPr/>
                  <p14:nvPr/>
                </p14:nvContentPartPr>
                <p14:xfrm>
                  <a:off x="4852277" y="4054743"/>
                  <a:ext cx="169200" cy="11880"/>
                </p14:xfrm>
              </p:contentPart>
            </mc:Choice>
            <mc:Fallback xmlns="">
              <p:pic>
                <p:nvPicPr>
                  <p:cNvPr id="16" name="Ink 15">
                    <a:extLst>
                      <a:ext uri="{FF2B5EF4-FFF2-40B4-BE49-F238E27FC236}">
                        <a16:creationId xmlns:a16="http://schemas.microsoft.com/office/drawing/2014/main" id="{B7716912-9A4D-4560-832B-979BFCCA0321}"/>
                      </a:ext>
                    </a:extLst>
                  </p:cNvPr>
                  <p:cNvPicPr/>
                  <p:nvPr/>
                </p:nvPicPr>
                <p:blipFill>
                  <a:blip r:embed="rId24"/>
                  <a:stretch>
                    <a:fillRect/>
                  </a:stretch>
                </p:blipFill>
                <p:spPr>
                  <a:xfrm>
                    <a:off x="4843555" y="4046008"/>
                    <a:ext cx="186294" cy="2900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5AC7B1D9-96B0-4F14-9678-B9A12A26BA84}"/>
                    </a:ext>
                  </a:extLst>
                </p14:cNvPr>
                <p14:cNvContentPartPr/>
                <p14:nvPr/>
              </p14:nvContentPartPr>
              <p14:xfrm>
                <a:off x="6273917" y="4919463"/>
                <a:ext cx="111240" cy="99720"/>
              </p14:xfrm>
            </p:contentPart>
          </mc:Choice>
          <mc:Fallback xmlns="">
            <p:pic>
              <p:nvPicPr>
                <p:cNvPr id="19" name="Ink 18">
                  <a:extLst>
                    <a:ext uri="{FF2B5EF4-FFF2-40B4-BE49-F238E27FC236}">
                      <a16:creationId xmlns:a16="http://schemas.microsoft.com/office/drawing/2014/main" id="{5AC7B1D9-96B0-4F14-9678-B9A12A26BA84}"/>
                    </a:ext>
                  </a:extLst>
                </p:cNvPr>
                <p:cNvPicPr/>
                <p:nvPr/>
              </p:nvPicPr>
              <p:blipFill>
                <a:blip r:embed="rId26"/>
                <a:stretch>
                  <a:fillRect/>
                </a:stretch>
              </p:blipFill>
              <p:spPr>
                <a:xfrm>
                  <a:off x="6265172" y="4910716"/>
                  <a:ext cx="128381" cy="11686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367EDAD0-1A48-476F-8844-2A360E780A3D}"/>
                    </a:ext>
                  </a:extLst>
                </p14:cNvPr>
                <p14:cNvContentPartPr/>
                <p14:nvPr/>
              </p14:nvContentPartPr>
              <p14:xfrm>
                <a:off x="6607997" y="4910823"/>
                <a:ext cx="112680" cy="97200"/>
              </p14:xfrm>
            </p:contentPart>
          </mc:Choice>
          <mc:Fallback xmlns="">
            <p:pic>
              <p:nvPicPr>
                <p:cNvPr id="20" name="Ink 19">
                  <a:extLst>
                    <a:ext uri="{FF2B5EF4-FFF2-40B4-BE49-F238E27FC236}">
                      <a16:creationId xmlns:a16="http://schemas.microsoft.com/office/drawing/2014/main" id="{367EDAD0-1A48-476F-8844-2A360E780A3D}"/>
                    </a:ext>
                  </a:extLst>
                </p:cNvPr>
                <p:cNvPicPr/>
                <p:nvPr/>
              </p:nvPicPr>
              <p:blipFill>
                <a:blip r:embed="rId28"/>
                <a:stretch>
                  <a:fillRect/>
                </a:stretch>
              </p:blipFill>
              <p:spPr>
                <a:xfrm>
                  <a:off x="6599249" y="4902082"/>
                  <a:ext cx="129827" cy="114332"/>
                </a:xfrm>
                <a:prstGeom prst="rect">
                  <a:avLst/>
                </a:prstGeom>
              </p:spPr>
            </p:pic>
          </mc:Fallback>
        </mc:AlternateContent>
        <p:grpSp>
          <p:nvGrpSpPr>
            <p:cNvPr id="26" name="Group 25">
              <a:extLst>
                <a:ext uri="{FF2B5EF4-FFF2-40B4-BE49-F238E27FC236}">
                  <a16:creationId xmlns:a16="http://schemas.microsoft.com/office/drawing/2014/main" id="{498E54E6-5CB8-42CB-8C31-670A90B3DFBA}"/>
                </a:ext>
              </a:extLst>
            </p:cNvPr>
            <p:cNvGrpSpPr/>
            <p:nvPr/>
          </p:nvGrpSpPr>
          <p:grpSpPr>
            <a:xfrm>
              <a:off x="6237197" y="4730463"/>
              <a:ext cx="142560" cy="137160"/>
              <a:chOff x="6237197" y="4730463"/>
              <a:chExt cx="142560" cy="137160"/>
            </a:xfrm>
          </p:grpSpPr>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0915D365-2229-4B9A-B874-2474859939B3}"/>
                      </a:ext>
                    </a:extLst>
                  </p14:cNvPr>
                  <p14:cNvContentPartPr/>
                  <p14:nvPr/>
                </p14:nvContentPartPr>
                <p14:xfrm>
                  <a:off x="6237197" y="4750263"/>
                  <a:ext cx="52200" cy="117360"/>
                </p14:xfrm>
              </p:contentPart>
            </mc:Choice>
            <mc:Fallback xmlns="">
              <p:pic>
                <p:nvPicPr>
                  <p:cNvPr id="23" name="Ink 22">
                    <a:extLst>
                      <a:ext uri="{FF2B5EF4-FFF2-40B4-BE49-F238E27FC236}">
                        <a16:creationId xmlns:a16="http://schemas.microsoft.com/office/drawing/2014/main" id="{0915D365-2229-4B9A-B874-2474859939B3}"/>
                      </a:ext>
                    </a:extLst>
                  </p:cNvPr>
                  <p:cNvPicPr/>
                  <p:nvPr/>
                </p:nvPicPr>
                <p:blipFill>
                  <a:blip r:embed="rId30"/>
                  <a:stretch>
                    <a:fillRect/>
                  </a:stretch>
                </p:blipFill>
                <p:spPr>
                  <a:xfrm>
                    <a:off x="6228439" y="4741505"/>
                    <a:ext cx="69366" cy="13452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F817AA9C-A6BB-4D4C-B9F3-B869E9AC9E8A}"/>
                      </a:ext>
                    </a:extLst>
                  </p14:cNvPr>
                  <p14:cNvContentPartPr/>
                  <p14:nvPr/>
                </p14:nvContentPartPr>
                <p14:xfrm>
                  <a:off x="6248357" y="4730463"/>
                  <a:ext cx="131400" cy="25920"/>
                </p14:xfrm>
              </p:contentPart>
            </mc:Choice>
            <mc:Fallback xmlns="">
              <p:pic>
                <p:nvPicPr>
                  <p:cNvPr id="24" name="Ink 23">
                    <a:extLst>
                      <a:ext uri="{FF2B5EF4-FFF2-40B4-BE49-F238E27FC236}">
                        <a16:creationId xmlns:a16="http://schemas.microsoft.com/office/drawing/2014/main" id="{F817AA9C-A6BB-4D4C-B9F3-B869E9AC9E8A}"/>
                      </a:ext>
                    </a:extLst>
                  </p:cNvPr>
                  <p:cNvPicPr/>
                  <p:nvPr/>
                </p:nvPicPr>
                <p:blipFill>
                  <a:blip r:embed="rId32"/>
                  <a:stretch>
                    <a:fillRect/>
                  </a:stretch>
                </p:blipFill>
                <p:spPr>
                  <a:xfrm>
                    <a:off x="6239620" y="4721706"/>
                    <a:ext cx="148524" cy="4308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8CFF33A0-39DE-42BB-B9A4-815FAB5B0B3E}"/>
                    </a:ext>
                  </a:extLst>
                </p14:cNvPr>
                <p14:cNvContentPartPr/>
                <p14:nvPr/>
              </p14:nvContentPartPr>
              <p14:xfrm>
                <a:off x="6618077" y="4720023"/>
                <a:ext cx="56520" cy="134640"/>
              </p14:xfrm>
            </p:contentPart>
          </mc:Choice>
          <mc:Fallback xmlns="">
            <p:pic>
              <p:nvPicPr>
                <p:cNvPr id="25" name="Ink 24">
                  <a:extLst>
                    <a:ext uri="{FF2B5EF4-FFF2-40B4-BE49-F238E27FC236}">
                      <a16:creationId xmlns:a16="http://schemas.microsoft.com/office/drawing/2014/main" id="{8CFF33A0-39DE-42BB-B9A4-815FAB5B0B3E}"/>
                    </a:ext>
                  </a:extLst>
                </p:cNvPr>
                <p:cNvPicPr/>
                <p:nvPr/>
              </p:nvPicPr>
              <p:blipFill>
                <a:blip r:embed="rId34"/>
                <a:stretch>
                  <a:fillRect/>
                </a:stretch>
              </p:blipFill>
              <p:spPr>
                <a:xfrm>
                  <a:off x="6609355" y="4711280"/>
                  <a:ext cx="73616" cy="151776"/>
                </a:xfrm>
                <a:prstGeom prst="rect">
                  <a:avLst/>
                </a:prstGeom>
              </p:spPr>
            </p:pic>
          </mc:Fallback>
        </mc:AlternateContent>
        <p:grpSp>
          <p:nvGrpSpPr>
            <p:cNvPr id="29" name="Group 28">
              <a:extLst>
                <a:ext uri="{FF2B5EF4-FFF2-40B4-BE49-F238E27FC236}">
                  <a16:creationId xmlns:a16="http://schemas.microsoft.com/office/drawing/2014/main" id="{98056470-FFD9-453E-ABC2-C50651E5426A}"/>
                </a:ext>
              </a:extLst>
            </p:cNvPr>
            <p:cNvGrpSpPr/>
            <p:nvPr/>
          </p:nvGrpSpPr>
          <p:grpSpPr>
            <a:xfrm>
              <a:off x="6259877" y="5245623"/>
              <a:ext cx="502560" cy="331560"/>
              <a:chOff x="6259877" y="5245623"/>
              <a:chExt cx="502560" cy="331560"/>
            </a:xfrm>
          </p:grpSpPr>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105DCE34-2A76-4E7C-BF86-91C696C73990}"/>
                      </a:ext>
                    </a:extLst>
                  </p14:cNvPr>
                  <p14:cNvContentPartPr/>
                  <p14:nvPr/>
                </p14:nvContentPartPr>
                <p14:xfrm>
                  <a:off x="6326117" y="5245623"/>
                  <a:ext cx="141480" cy="117000"/>
                </p14:xfrm>
              </p:contentPart>
            </mc:Choice>
            <mc:Fallback xmlns="">
              <p:pic>
                <p:nvPicPr>
                  <p:cNvPr id="21" name="Ink 20">
                    <a:extLst>
                      <a:ext uri="{FF2B5EF4-FFF2-40B4-BE49-F238E27FC236}">
                        <a16:creationId xmlns:a16="http://schemas.microsoft.com/office/drawing/2014/main" id="{105DCE34-2A76-4E7C-BF86-91C696C73990}"/>
                      </a:ext>
                    </a:extLst>
                  </p:cNvPr>
                  <p:cNvPicPr/>
                  <p:nvPr/>
                </p:nvPicPr>
                <p:blipFill>
                  <a:blip r:embed="rId36"/>
                  <a:stretch>
                    <a:fillRect/>
                  </a:stretch>
                </p:blipFill>
                <p:spPr>
                  <a:xfrm>
                    <a:off x="6317384" y="5236892"/>
                    <a:ext cx="158597" cy="13411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66232577-E718-4701-B87D-0ACF3B1E5F74}"/>
                      </a:ext>
                    </a:extLst>
                  </p14:cNvPr>
                  <p14:cNvContentPartPr/>
                  <p14:nvPr/>
                </p14:nvContentPartPr>
                <p14:xfrm>
                  <a:off x="6661277" y="5258223"/>
                  <a:ext cx="101160" cy="114120"/>
                </p14:xfrm>
              </p:contentPart>
            </mc:Choice>
            <mc:Fallback xmlns="">
              <p:pic>
                <p:nvPicPr>
                  <p:cNvPr id="22" name="Ink 21">
                    <a:extLst>
                      <a:ext uri="{FF2B5EF4-FFF2-40B4-BE49-F238E27FC236}">
                        <a16:creationId xmlns:a16="http://schemas.microsoft.com/office/drawing/2014/main" id="{66232577-E718-4701-B87D-0ACF3B1E5F74}"/>
                      </a:ext>
                    </a:extLst>
                  </p:cNvPr>
                  <p:cNvPicPr/>
                  <p:nvPr/>
                </p:nvPicPr>
                <p:blipFill>
                  <a:blip r:embed="rId38"/>
                  <a:stretch>
                    <a:fillRect/>
                  </a:stretch>
                </p:blipFill>
                <p:spPr>
                  <a:xfrm>
                    <a:off x="6652556" y="5249471"/>
                    <a:ext cx="118253" cy="13127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63EC5425-A5C1-4CF4-A29D-88EE75A54F26}"/>
                      </a:ext>
                    </a:extLst>
                  </p14:cNvPr>
                  <p14:cNvContentPartPr/>
                  <p14:nvPr/>
                </p14:nvContentPartPr>
                <p14:xfrm>
                  <a:off x="6259877" y="5425263"/>
                  <a:ext cx="70560" cy="108360"/>
                </p14:xfrm>
              </p:contentPart>
            </mc:Choice>
            <mc:Fallback xmlns="">
              <p:pic>
                <p:nvPicPr>
                  <p:cNvPr id="27" name="Ink 26">
                    <a:extLst>
                      <a:ext uri="{FF2B5EF4-FFF2-40B4-BE49-F238E27FC236}">
                        <a16:creationId xmlns:a16="http://schemas.microsoft.com/office/drawing/2014/main" id="{63EC5425-A5C1-4CF4-A29D-88EE75A54F26}"/>
                      </a:ext>
                    </a:extLst>
                  </p:cNvPr>
                  <p:cNvPicPr/>
                  <p:nvPr/>
                </p:nvPicPr>
                <p:blipFill>
                  <a:blip r:embed="rId40"/>
                  <a:stretch>
                    <a:fillRect/>
                  </a:stretch>
                </p:blipFill>
                <p:spPr>
                  <a:xfrm>
                    <a:off x="6251101" y="5416524"/>
                    <a:ext cx="87761" cy="12548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C2493569-7CAF-4D94-81CC-833D64A1A214}"/>
                      </a:ext>
                    </a:extLst>
                  </p14:cNvPr>
                  <p14:cNvContentPartPr/>
                  <p14:nvPr/>
                </p14:nvContentPartPr>
                <p14:xfrm>
                  <a:off x="6588197" y="5425983"/>
                  <a:ext cx="83160" cy="151200"/>
                </p14:xfrm>
              </p:contentPart>
            </mc:Choice>
            <mc:Fallback xmlns="">
              <p:pic>
                <p:nvPicPr>
                  <p:cNvPr id="28" name="Ink 27">
                    <a:extLst>
                      <a:ext uri="{FF2B5EF4-FFF2-40B4-BE49-F238E27FC236}">
                        <a16:creationId xmlns:a16="http://schemas.microsoft.com/office/drawing/2014/main" id="{C2493569-7CAF-4D94-81CC-833D64A1A214}"/>
                      </a:ext>
                    </a:extLst>
                  </p:cNvPr>
                  <p:cNvPicPr/>
                  <p:nvPr/>
                </p:nvPicPr>
                <p:blipFill>
                  <a:blip r:embed="rId42"/>
                  <a:stretch>
                    <a:fillRect/>
                  </a:stretch>
                </p:blipFill>
                <p:spPr>
                  <a:xfrm>
                    <a:off x="6579462" y="5417233"/>
                    <a:ext cx="100281" cy="168350"/>
                  </a:xfrm>
                  <a:prstGeom prst="rect">
                    <a:avLst/>
                  </a:prstGeom>
                </p:spPr>
              </p:pic>
            </mc:Fallback>
          </mc:AlternateContent>
        </p:grpSp>
        <p:grpSp>
          <p:nvGrpSpPr>
            <p:cNvPr id="17413" name="Group 17412">
              <a:extLst>
                <a:ext uri="{FF2B5EF4-FFF2-40B4-BE49-F238E27FC236}">
                  <a16:creationId xmlns:a16="http://schemas.microsoft.com/office/drawing/2014/main" id="{340B108D-880D-4FA4-B8C1-6F38394EE7EC}"/>
                </a:ext>
              </a:extLst>
            </p:cNvPr>
            <p:cNvGrpSpPr/>
            <p:nvPr/>
          </p:nvGrpSpPr>
          <p:grpSpPr>
            <a:xfrm>
              <a:off x="7038917" y="5010903"/>
              <a:ext cx="165600" cy="304560"/>
              <a:chOff x="7038917" y="5010903"/>
              <a:chExt cx="165600" cy="304560"/>
            </a:xfrm>
          </p:grpSpPr>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A2171EAF-CE8E-42B6-886E-F48B111938DC}"/>
                      </a:ext>
                    </a:extLst>
                  </p14:cNvPr>
                  <p14:cNvContentPartPr/>
                  <p14:nvPr/>
                </p14:nvContentPartPr>
                <p14:xfrm>
                  <a:off x="7116677" y="5030703"/>
                  <a:ext cx="15840" cy="205560"/>
                </p14:xfrm>
              </p:contentPart>
            </mc:Choice>
            <mc:Fallback xmlns="">
              <p:pic>
                <p:nvPicPr>
                  <p:cNvPr id="30" name="Ink 29">
                    <a:extLst>
                      <a:ext uri="{FF2B5EF4-FFF2-40B4-BE49-F238E27FC236}">
                        <a16:creationId xmlns:a16="http://schemas.microsoft.com/office/drawing/2014/main" id="{A2171EAF-CE8E-42B6-886E-F48B111938DC}"/>
                      </a:ext>
                    </a:extLst>
                  </p:cNvPr>
                  <p:cNvPicPr/>
                  <p:nvPr/>
                </p:nvPicPr>
                <p:blipFill>
                  <a:blip r:embed="rId44"/>
                  <a:stretch>
                    <a:fillRect/>
                  </a:stretch>
                </p:blipFill>
                <p:spPr>
                  <a:xfrm>
                    <a:off x="7107877" y="5021963"/>
                    <a:ext cx="33088" cy="22269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D0BCAFBA-A5F2-4BEE-AD8A-12CDFF34F62C}"/>
                      </a:ext>
                    </a:extLst>
                  </p14:cNvPr>
                  <p14:cNvContentPartPr/>
                  <p14:nvPr/>
                </p14:nvContentPartPr>
                <p14:xfrm>
                  <a:off x="7038917" y="5010903"/>
                  <a:ext cx="165600" cy="297720"/>
                </p14:xfrm>
              </p:contentPart>
            </mc:Choice>
            <mc:Fallback xmlns="">
              <p:pic>
                <p:nvPicPr>
                  <p:cNvPr id="31" name="Ink 30">
                    <a:extLst>
                      <a:ext uri="{FF2B5EF4-FFF2-40B4-BE49-F238E27FC236}">
                        <a16:creationId xmlns:a16="http://schemas.microsoft.com/office/drawing/2014/main" id="{D0BCAFBA-A5F2-4BEE-AD8A-12CDFF34F62C}"/>
                      </a:ext>
                    </a:extLst>
                  </p:cNvPr>
                  <p:cNvPicPr/>
                  <p:nvPr/>
                </p:nvPicPr>
                <p:blipFill>
                  <a:blip r:embed="rId46"/>
                  <a:stretch>
                    <a:fillRect/>
                  </a:stretch>
                </p:blipFill>
                <p:spPr>
                  <a:xfrm>
                    <a:off x="7030164" y="5002167"/>
                    <a:ext cx="182755" cy="31484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409" name="Ink 17408">
                    <a:extLst>
                      <a:ext uri="{FF2B5EF4-FFF2-40B4-BE49-F238E27FC236}">
                        <a16:creationId xmlns:a16="http://schemas.microsoft.com/office/drawing/2014/main" id="{74C6F540-1DCB-4925-BD30-BE41F71F02CD}"/>
                      </a:ext>
                    </a:extLst>
                  </p14:cNvPr>
                  <p14:cNvContentPartPr/>
                  <p14:nvPr/>
                </p14:nvContentPartPr>
                <p14:xfrm>
                  <a:off x="7113437" y="5219703"/>
                  <a:ext cx="20160" cy="95760"/>
                </p14:xfrm>
              </p:contentPart>
            </mc:Choice>
            <mc:Fallback xmlns="">
              <p:pic>
                <p:nvPicPr>
                  <p:cNvPr id="17409" name="Ink 17408">
                    <a:extLst>
                      <a:ext uri="{FF2B5EF4-FFF2-40B4-BE49-F238E27FC236}">
                        <a16:creationId xmlns:a16="http://schemas.microsoft.com/office/drawing/2014/main" id="{74C6F540-1DCB-4925-BD30-BE41F71F02CD}"/>
                      </a:ext>
                    </a:extLst>
                  </p:cNvPr>
                  <p:cNvPicPr/>
                  <p:nvPr/>
                </p:nvPicPr>
                <p:blipFill>
                  <a:blip r:embed="rId48"/>
                  <a:stretch>
                    <a:fillRect/>
                  </a:stretch>
                </p:blipFill>
                <p:spPr>
                  <a:xfrm>
                    <a:off x="7104747" y="5210966"/>
                    <a:ext cx="37192" cy="112885"/>
                  </a:xfrm>
                  <a:prstGeom prst="rect">
                    <a:avLst/>
                  </a:prstGeom>
                </p:spPr>
              </p:pic>
            </mc:Fallback>
          </mc:AlternateContent>
        </p:grpSp>
        <p:grpSp>
          <p:nvGrpSpPr>
            <p:cNvPr id="17419" name="Group 17418">
              <a:extLst>
                <a:ext uri="{FF2B5EF4-FFF2-40B4-BE49-F238E27FC236}">
                  <a16:creationId xmlns:a16="http://schemas.microsoft.com/office/drawing/2014/main" id="{4DE73186-6D38-4690-BD4A-8E8E10492159}"/>
                </a:ext>
              </a:extLst>
            </p:cNvPr>
            <p:cNvGrpSpPr/>
            <p:nvPr/>
          </p:nvGrpSpPr>
          <p:grpSpPr>
            <a:xfrm>
              <a:off x="2410757" y="4994343"/>
              <a:ext cx="330120" cy="93600"/>
              <a:chOff x="2410757" y="4994343"/>
              <a:chExt cx="330120" cy="93600"/>
            </a:xfrm>
          </p:grpSpPr>
          <mc:AlternateContent xmlns:mc="http://schemas.openxmlformats.org/markup-compatibility/2006" xmlns:p14="http://schemas.microsoft.com/office/powerpoint/2010/main">
            <mc:Choice Requires="p14">
              <p:contentPart p14:bwMode="auto" r:id="rId49">
                <p14:nvContentPartPr>
                  <p14:cNvPr id="17414" name="Ink 17413">
                    <a:extLst>
                      <a:ext uri="{FF2B5EF4-FFF2-40B4-BE49-F238E27FC236}">
                        <a16:creationId xmlns:a16="http://schemas.microsoft.com/office/drawing/2014/main" id="{0E4632EF-9B4C-40D1-B266-C1A874BE6207}"/>
                      </a:ext>
                    </a:extLst>
                  </p14:cNvPr>
                  <p14:cNvContentPartPr/>
                  <p14:nvPr/>
                </p14:nvContentPartPr>
                <p14:xfrm>
                  <a:off x="2410757" y="4994343"/>
                  <a:ext cx="102960" cy="93600"/>
                </p14:xfrm>
              </p:contentPart>
            </mc:Choice>
            <mc:Fallback xmlns="">
              <p:pic>
                <p:nvPicPr>
                  <p:cNvPr id="17414" name="Ink 17413">
                    <a:extLst>
                      <a:ext uri="{FF2B5EF4-FFF2-40B4-BE49-F238E27FC236}">
                        <a16:creationId xmlns:a16="http://schemas.microsoft.com/office/drawing/2014/main" id="{0E4632EF-9B4C-40D1-B266-C1A874BE6207}"/>
                      </a:ext>
                    </a:extLst>
                  </p:cNvPr>
                  <p:cNvPicPr/>
                  <p:nvPr/>
                </p:nvPicPr>
                <p:blipFill>
                  <a:blip r:embed="rId50"/>
                  <a:stretch>
                    <a:fillRect/>
                  </a:stretch>
                </p:blipFill>
                <p:spPr>
                  <a:xfrm>
                    <a:off x="2402002" y="4985612"/>
                    <a:ext cx="120120" cy="11071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7415" name="Ink 17414">
                    <a:extLst>
                      <a:ext uri="{FF2B5EF4-FFF2-40B4-BE49-F238E27FC236}">
                        <a16:creationId xmlns:a16="http://schemas.microsoft.com/office/drawing/2014/main" id="{9EB6D799-7E04-47A7-B656-4CD6C399A7E2}"/>
                      </a:ext>
                    </a:extLst>
                  </p14:cNvPr>
                  <p14:cNvContentPartPr/>
                  <p14:nvPr/>
                </p14:nvContentPartPr>
                <p14:xfrm>
                  <a:off x="2683997" y="5005143"/>
                  <a:ext cx="360" cy="360"/>
                </p14:xfrm>
              </p:contentPart>
            </mc:Choice>
            <mc:Fallback xmlns="">
              <p:pic>
                <p:nvPicPr>
                  <p:cNvPr id="17415" name="Ink 17414">
                    <a:extLst>
                      <a:ext uri="{FF2B5EF4-FFF2-40B4-BE49-F238E27FC236}">
                        <a16:creationId xmlns:a16="http://schemas.microsoft.com/office/drawing/2014/main" id="{9EB6D799-7E04-47A7-B656-4CD6C399A7E2}"/>
                      </a:ext>
                    </a:extLst>
                  </p:cNvPr>
                  <p:cNvPicPr/>
                  <p:nvPr/>
                </p:nvPicPr>
                <p:blipFill>
                  <a:blip r:embed="rId52"/>
                  <a:stretch>
                    <a:fillRect/>
                  </a:stretch>
                </p:blipFill>
                <p:spPr>
                  <a:xfrm>
                    <a:off x="2674997" y="499614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416" name="Ink 17415">
                    <a:extLst>
                      <a:ext uri="{FF2B5EF4-FFF2-40B4-BE49-F238E27FC236}">
                        <a16:creationId xmlns:a16="http://schemas.microsoft.com/office/drawing/2014/main" id="{BBB89513-E253-41FB-9ECA-DFD7A74DE9A5}"/>
                      </a:ext>
                    </a:extLst>
                  </p14:cNvPr>
                  <p14:cNvContentPartPr/>
                  <p14:nvPr/>
                </p14:nvContentPartPr>
                <p14:xfrm>
                  <a:off x="2625677" y="5003343"/>
                  <a:ext cx="115200" cy="81720"/>
                </p14:xfrm>
              </p:contentPart>
            </mc:Choice>
            <mc:Fallback xmlns="">
              <p:pic>
                <p:nvPicPr>
                  <p:cNvPr id="17416" name="Ink 17415">
                    <a:extLst>
                      <a:ext uri="{FF2B5EF4-FFF2-40B4-BE49-F238E27FC236}">
                        <a16:creationId xmlns:a16="http://schemas.microsoft.com/office/drawing/2014/main" id="{BBB89513-E253-41FB-9ECA-DFD7A74DE9A5}"/>
                      </a:ext>
                    </a:extLst>
                  </p:cNvPr>
                  <p:cNvPicPr/>
                  <p:nvPr/>
                </p:nvPicPr>
                <p:blipFill>
                  <a:blip r:embed="rId54"/>
                  <a:stretch>
                    <a:fillRect/>
                  </a:stretch>
                </p:blipFill>
                <p:spPr>
                  <a:xfrm>
                    <a:off x="2616950" y="4994612"/>
                    <a:ext cx="132305" cy="988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17420" name="Ink 17419">
                  <a:extLst>
                    <a:ext uri="{FF2B5EF4-FFF2-40B4-BE49-F238E27FC236}">
                      <a16:creationId xmlns:a16="http://schemas.microsoft.com/office/drawing/2014/main" id="{A689605C-829E-4FE7-944D-0FCC53A535BC}"/>
                    </a:ext>
                  </a:extLst>
                </p14:cNvPr>
                <p14:cNvContentPartPr/>
                <p14:nvPr/>
              </p14:nvContentPartPr>
              <p14:xfrm>
                <a:off x="2248397" y="4785903"/>
                <a:ext cx="86400" cy="144000"/>
              </p14:xfrm>
            </p:contentPart>
          </mc:Choice>
          <mc:Fallback xmlns="">
            <p:pic>
              <p:nvPicPr>
                <p:cNvPr id="17420" name="Ink 17419">
                  <a:extLst>
                    <a:ext uri="{FF2B5EF4-FFF2-40B4-BE49-F238E27FC236}">
                      <a16:creationId xmlns:a16="http://schemas.microsoft.com/office/drawing/2014/main" id="{A689605C-829E-4FE7-944D-0FCC53A535BC}"/>
                    </a:ext>
                  </a:extLst>
                </p:cNvPr>
                <p:cNvPicPr/>
                <p:nvPr/>
              </p:nvPicPr>
              <p:blipFill>
                <a:blip r:embed="rId56"/>
                <a:stretch>
                  <a:fillRect/>
                </a:stretch>
              </p:blipFill>
              <p:spPr>
                <a:xfrm>
                  <a:off x="2239687" y="4777165"/>
                  <a:ext cx="103471" cy="161126"/>
                </a:xfrm>
                <a:prstGeom prst="rect">
                  <a:avLst/>
                </a:prstGeom>
              </p:spPr>
            </p:pic>
          </mc:Fallback>
        </mc:AlternateContent>
        <p:grpSp>
          <p:nvGrpSpPr>
            <p:cNvPr id="17428" name="Group 17427">
              <a:extLst>
                <a:ext uri="{FF2B5EF4-FFF2-40B4-BE49-F238E27FC236}">
                  <a16:creationId xmlns:a16="http://schemas.microsoft.com/office/drawing/2014/main" id="{5E607805-677A-4A4C-8B2A-9F3F842553EC}"/>
                </a:ext>
              </a:extLst>
            </p:cNvPr>
            <p:cNvGrpSpPr/>
            <p:nvPr/>
          </p:nvGrpSpPr>
          <p:grpSpPr>
            <a:xfrm>
              <a:off x="2558357" y="4791303"/>
              <a:ext cx="135000" cy="116280"/>
              <a:chOff x="2558357" y="4791303"/>
              <a:chExt cx="135000" cy="116280"/>
            </a:xfrm>
          </p:grpSpPr>
          <mc:AlternateContent xmlns:mc="http://schemas.openxmlformats.org/markup-compatibility/2006" xmlns:p14="http://schemas.microsoft.com/office/powerpoint/2010/main">
            <mc:Choice Requires="p14">
              <p:contentPart p14:bwMode="auto" r:id="rId57">
                <p14:nvContentPartPr>
                  <p14:cNvPr id="17421" name="Ink 17420">
                    <a:extLst>
                      <a:ext uri="{FF2B5EF4-FFF2-40B4-BE49-F238E27FC236}">
                        <a16:creationId xmlns:a16="http://schemas.microsoft.com/office/drawing/2014/main" id="{88579072-3F7E-44D3-BED8-91908F0D6969}"/>
                      </a:ext>
                    </a:extLst>
                  </p14:cNvPr>
                  <p14:cNvContentPartPr/>
                  <p14:nvPr/>
                </p14:nvContentPartPr>
                <p14:xfrm>
                  <a:off x="2558357" y="4795623"/>
                  <a:ext cx="34920" cy="111960"/>
                </p14:xfrm>
              </p:contentPart>
            </mc:Choice>
            <mc:Fallback xmlns="">
              <p:pic>
                <p:nvPicPr>
                  <p:cNvPr id="17421" name="Ink 17420">
                    <a:extLst>
                      <a:ext uri="{FF2B5EF4-FFF2-40B4-BE49-F238E27FC236}">
                        <a16:creationId xmlns:a16="http://schemas.microsoft.com/office/drawing/2014/main" id="{88579072-3F7E-44D3-BED8-91908F0D6969}"/>
                      </a:ext>
                    </a:extLst>
                  </p:cNvPr>
                  <p:cNvPicPr/>
                  <p:nvPr/>
                </p:nvPicPr>
                <p:blipFill>
                  <a:blip r:embed="rId58"/>
                  <a:stretch>
                    <a:fillRect/>
                  </a:stretch>
                </p:blipFill>
                <p:spPr>
                  <a:xfrm>
                    <a:off x="2549627" y="4786876"/>
                    <a:ext cx="52031" cy="12910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422" name="Ink 17421">
                    <a:extLst>
                      <a:ext uri="{FF2B5EF4-FFF2-40B4-BE49-F238E27FC236}">
                        <a16:creationId xmlns:a16="http://schemas.microsoft.com/office/drawing/2014/main" id="{83DA1BDB-1CC9-491C-A089-879BF08C1F60}"/>
                      </a:ext>
                    </a:extLst>
                  </p14:cNvPr>
                  <p14:cNvContentPartPr/>
                  <p14:nvPr/>
                </p14:nvContentPartPr>
                <p14:xfrm>
                  <a:off x="2625317" y="4791303"/>
                  <a:ext cx="68040" cy="83160"/>
                </p14:xfrm>
              </p:contentPart>
            </mc:Choice>
            <mc:Fallback xmlns="">
              <p:pic>
                <p:nvPicPr>
                  <p:cNvPr id="17422" name="Ink 17421">
                    <a:extLst>
                      <a:ext uri="{FF2B5EF4-FFF2-40B4-BE49-F238E27FC236}">
                        <a16:creationId xmlns:a16="http://schemas.microsoft.com/office/drawing/2014/main" id="{83DA1BDB-1CC9-491C-A089-879BF08C1F60}"/>
                      </a:ext>
                    </a:extLst>
                  </p:cNvPr>
                  <p:cNvPicPr/>
                  <p:nvPr/>
                </p:nvPicPr>
                <p:blipFill>
                  <a:blip r:embed="rId60"/>
                  <a:stretch>
                    <a:fillRect/>
                  </a:stretch>
                </p:blipFill>
                <p:spPr>
                  <a:xfrm>
                    <a:off x="2616549" y="4782568"/>
                    <a:ext cx="85225" cy="100281"/>
                  </a:xfrm>
                  <a:prstGeom prst="rect">
                    <a:avLst/>
                  </a:prstGeom>
                </p:spPr>
              </p:pic>
            </mc:Fallback>
          </mc:AlternateContent>
        </p:grpSp>
        <p:grpSp>
          <p:nvGrpSpPr>
            <p:cNvPr id="17427" name="Group 17426">
              <a:extLst>
                <a:ext uri="{FF2B5EF4-FFF2-40B4-BE49-F238E27FC236}">
                  <a16:creationId xmlns:a16="http://schemas.microsoft.com/office/drawing/2014/main" id="{9FD870FF-7A34-4540-83FD-3D0C35A9CD4B}"/>
                </a:ext>
              </a:extLst>
            </p:cNvPr>
            <p:cNvGrpSpPr/>
            <p:nvPr/>
          </p:nvGrpSpPr>
          <p:grpSpPr>
            <a:xfrm>
              <a:off x="2319317" y="5262543"/>
              <a:ext cx="502920" cy="280080"/>
              <a:chOff x="2319317" y="5262543"/>
              <a:chExt cx="502920" cy="280080"/>
            </a:xfrm>
          </p:grpSpPr>
          <mc:AlternateContent xmlns:mc="http://schemas.openxmlformats.org/markup-compatibility/2006" xmlns:p14="http://schemas.microsoft.com/office/powerpoint/2010/main">
            <mc:Choice Requires="p14">
              <p:contentPart p14:bwMode="auto" r:id="rId61">
                <p14:nvContentPartPr>
                  <p14:cNvPr id="17417" name="Ink 17416">
                    <a:extLst>
                      <a:ext uri="{FF2B5EF4-FFF2-40B4-BE49-F238E27FC236}">
                        <a16:creationId xmlns:a16="http://schemas.microsoft.com/office/drawing/2014/main" id="{98BE9456-8E9D-4310-9149-A23549FC785D}"/>
                      </a:ext>
                    </a:extLst>
                  </p14:cNvPr>
                  <p14:cNvContentPartPr/>
                  <p14:nvPr/>
                </p14:nvContentPartPr>
                <p14:xfrm>
                  <a:off x="2430557" y="5287023"/>
                  <a:ext cx="113400" cy="108360"/>
                </p14:xfrm>
              </p:contentPart>
            </mc:Choice>
            <mc:Fallback xmlns="">
              <p:pic>
                <p:nvPicPr>
                  <p:cNvPr id="17417" name="Ink 17416">
                    <a:extLst>
                      <a:ext uri="{FF2B5EF4-FFF2-40B4-BE49-F238E27FC236}">
                        <a16:creationId xmlns:a16="http://schemas.microsoft.com/office/drawing/2014/main" id="{98BE9456-8E9D-4310-9149-A23549FC785D}"/>
                      </a:ext>
                    </a:extLst>
                  </p:cNvPr>
                  <p:cNvPicPr/>
                  <p:nvPr/>
                </p:nvPicPr>
                <p:blipFill>
                  <a:blip r:embed="rId62"/>
                  <a:stretch>
                    <a:fillRect/>
                  </a:stretch>
                </p:blipFill>
                <p:spPr>
                  <a:xfrm>
                    <a:off x="2421807" y="5278284"/>
                    <a:ext cx="130550" cy="12548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7418" name="Ink 17417">
                    <a:extLst>
                      <a:ext uri="{FF2B5EF4-FFF2-40B4-BE49-F238E27FC236}">
                        <a16:creationId xmlns:a16="http://schemas.microsoft.com/office/drawing/2014/main" id="{D4338DB9-73D4-475A-99DC-64F985896E17}"/>
                      </a:ext>
                    </a:extLst>
                  </p14:cNvPr>
                  <p14:cNvContentPartPr/>
                  <p14:nvPr/>
                </p14:nvContentPartPr>
                <p14:xfrm>
                  <a:off x="2704517" y="5262543"/>
                  <a:ext cx="117720" cy="113760"/>
                </p14:xfrm>
              </p:contentPart>
            </mc:Choice>
            <mc:Fallback xmlns="">
              <p:pic>
                <p:nvPicPr>
                  <p:cNvPr id="17418" name="Ink 17417">
                    <a:extLst>
                      <a:ext uri="{FF2B5EF4-FFF2-40B4-BE49-F238E27FC236}">
                        <a16:creationId xmlns:a16="http://schemas.microsoft.com/office/drawing/2014/main" id="{D4338DB9-73D4-475A-99DC-64F985896E17}"/>
                      </a:ext>
                    </a:extLst>
                  </p:cNvPr>
                  <p:cNvPicPr/>
                  <p:nvPr/>
                </p:nvPicPr>
                <p:blipFill>
                  <a:blip r:embed="rId64"/>
                  <a:stretch>
                    <a:fillRect/>
                  </a:stretch>
                </p:blipFill>
                <p:spPr>
                  <a:xfrm>
                    <a:off x="2695758" y="5253792"/>
                    <a:ext cx="134888" cy="13091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7423" name="Ink 17422">
                    <a:extLst>
                      <a:ext uri="{FF2B5EF4-FFF2-40B4-BE49-F238E27FC236}">
                        <a16:creationId xmlns:a16="http://schemas.microsoft.com/office/drawing/2014/main" id="{255DA724-7B85-4979-8D10-7618789E6FCB}"/>
                      </a:ext>
                    </a:extLst>
                  </p14:cNvPr>
                  <p14:cNvContentPartPr/>
                  <p14:nvPr/>
                </p14:nvContentPartPr>
                <p14:xfrm>
                  <a:off x="2319317" y="5479983"/>
                  <a:ext cx="40320" cy="42840"/>
                </p14:xfrm>
              </p:contentPart>
            </mc:Choice>
            <mc:Fallback xmlns="">
              <p:pic>
                <p:nvPicPr>
                  <p:cNvPr id="17423" name="Ink 17422">
                    <a:extLst>
                      <a:ext uri="{FF2B5EF4-FFF2-40B4-BE49-F238E27FC236}">
                        <a16:creationId xmlns:a16="http://schemas.microsoft.com/office/drawing/2014/main" id="{255DA724-7B85-4979-8D10-7618789E6FCB}"/>
                      </a:ext>
                    </a:extLst>
                  </p:cNvPr>
                  <p:cNvPicPr/>
                  <p:nvPr/>
                </p:nvPicPr>
                <p:blipFill>
                  <a:blip r:embed="rId66"/>
                  <a:stretch>
                    <a:fillRect/>
                  </a:stretch>
                </p:blipFill>
                <p:spPr>
                  <a:xfrm>
                    <a:off x="2310552" y="5471276"/>
                    <a:ext cx="57500" cy="5990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7424" name="Ink 17423">
                    <a:extLst>
                      <a:ext uri="{FF2B5EF4-FFF2-40B4-BE49-F238E27FC236}">
                        <a16:creationId xmlns:a16="http://schemas.microsoft.com/office/drawing/2014/main" id="{78F08503-3403-4BAD-B030-B377A78BF854}"/>
                      </a:ext>
                    </a:extLst>
                  </p14:cNvPr>
                  <p14:cNvContentPartPr/>
                  <p14:nvPr/>
                </p14:nvContentPartPr>
                <p14:xfrm>
                  <a:off x="2364677" y="5456583"/>
                  <a:ext cx="29880" cy="86040"/>
                </p14:xfrm>
              </p:contentPart>
            </mc:Choice>
            <mc:Fallback xmlns="">
              <p:pic>
                <p:nvPicPr>
                  <p:cNvPr id="17424" name="Ink 17423">
                    <a:extLst>
                      <a:ext uri="{FF2B5EF4-FFF2-40B4-BE49-F238E27FC236}">
                        <a16:creationId xmlns:a16="http://schemas.microsoft.com/office/drawing/2014/main" id="{78F08503-3403-4BAD-B030-B377A78BF854}"/>
                      </a:ext>
                    </a:extLst>
                  </p:cNvPr>
                  <p:cNvPicPr/>
                  <p:nvPr/>
                </p:nvPicPr>
                <p:blipFill>
                  <a:blip r:embed="rId68"/>
                  <a:stretch>
                    <a:fillRect/>
                  </a:stretch>
                </p:blipFill>
                <p:spPr>
                  <a:xfrm>
                    <a:off x="2355991" y="5447839"/>
                    <a:ext cx="46905" cy="103178"/>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7425" name="Ink 17424">
                    <a:extLst>
                      <a:ext uri="{FF2B5EF4-FFF2-40B4-BE49-F238E27FC236}">
                        <a16:creationId xmlns:a16="http://schemas.microsoft.com/office/drawing/2014/main" id="{DDC84B9B-2BA1-4224-B454-15CE672F1DB9}"/>
                      </a:ext>
                    </a:extLst>
                  </p14:cNvPr>
                  <p14:cNvContentPartPr/>
                  <p14:nvPr/>
                </p14:nvContentPartPr>
                <p14:xfrm>
                  <a:off x="2638997" y="5430663"/>
                  <a:ext cx="15840" cy="111240"/>
                </p14:xfrm>
              </p:contentPart>
            </mc:Choice>
            <mc:Fallback xmlns="">
              <p:pic>
                <p:nvPicPr>
                  <p:cNvPr id="17425" name="Ink 17424">
                    <a:extLst>
                      <a:ext uri="{FF2B5EF4-FFF2-40B4-BE49-F238E27FC236}">
                        <a16:creationId xmlns:a16="http://schemas.microsoft.com/office/drawing/2014/main" id="{DDC84B9B-2BA1-4224-B454-15CE672F1DB9}"/>
                      </a:ext>
                    </a:extLst>
                  </p:cNvPr>
                  <p:cNvPicPr/>
                  <p:nvPr/>
                </p:nvPicPr>
                <p:blipFill>
                  <a:blip r:embed="rId70"/>
                  <a:stretch>
                    <a:fillRect/>
                  </a:stretch>
                </p:blipFill>
                <p:spPr>
                  <a:xfrm>
                    <a:off x="2630388" y="5421918"/>
                    <a:ext cx="32713" cy="12838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7426" name="Ink 17425">
                    <a:extLst>
                      <a:ext uri="{FF2B5EF4-FFF2-40B4-BE49-F238E27FC236}">
                        <a16:creationId xmlns:a16="http://schemas.microsoft.com/office/drawing/2014/main" id="{AABE1579-B2E4-4293-8CF4-9C9BD780DC9F}"/>
                      </a:ext>
                    </a:extLst>
                  </p14:cNvPr>
                  <p14:cNvContentPartPr/>
                  <p14:nvPr/>
                </p14:nvContentPartPr>
                <p14:xfrm>
                  <a:off x="2708837" y="5452263"/>
                  <a:ext cx="89640" cy="72720"/>
                </p14:xfrm>
              </p:contentPart>
            </mc:Choice>
            <mc:Fallback xmlns="">
              <p:pic>
                <p:nvPicPr>
                  <p:cNvPr id="17426" name="Ink 17425">
                    <a:extLst>
                      <a:ext uri="{FF2B5EF4-FFF2-40B4-BE49-F238E27FC236}">
                        <a16:creationId xmlns:a16="http://schemas.microsoft.com/office/drawing/2014/main" id="{AABE1579-B2E4-4293-8CF4-9C9BD780DC9F}"/>
                      </a:ext>
                    </a:extLst>
                  </p:cNvPr>
                  <p:cNvPicPr/>
                  <p:nvPr/>
                </p:nvPicPr>
                <p:blipFill>
                  <a:blip r:embed="rId72"/>
                  <a:stretch>
                    <a:fillRect/>
                  </a:stretch>
                </p:blipFill>
                <p:spPr>
                  <a:xfrm>
                    <a:off x="2700117" y="5443564"/>
                    <a:ext cx="106731" cy="8976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17429" name="Ink 17428">
                  <a:extLst>
                    <a:ext uri="{FF2B5EF4-FFF2-40B4-BE49-F238E27FC236}">
                      <a16:creationId xmlns:a16="http://schemas.microsoft.com/office/drawing/2014/main" id="{AF5A8C08-8C4D-4FD9-A07E-6EE4B2BD2DC0}"/>
                    </a:ext>
                  </a:extLst>
                </p14:cNvPr>
                <p14:cNvContentPartPr/>
                <p14:nvPr/>
              </p14:nvContentPartPr>
              <p14:xfrm>
                <a:off x="3050117" y="5086863"/>
                <a:ext cx="262800" cy="241200"/>
              </p14:xfrm>
            </p:contentPart>
          </mc:Choice>
          <mc:Fallback xmlns="">
            <p:pic>
              <p:nvPicPr>
                <p:cNvPr id="17429" name="Ink 17428">
                  <a:extLst>
                    <a:ext uri="{FF2B5EF4-FFF2-40B4-BE49-F238E27FC236}">
                      <a16:creationId xmlns:a16="http://schemas.microsoft.com/office/drawing/2014/main" id="{AF5A8C08-8C4D-4FD9-A07E-6EE4B2BD2DC0}"/>
                    </a:ext>
                  </a:extLst>
                </p:cNvPr>
                <p:cNvPicPr/>
                <p:nvPr/>
              </p:nvPicPr>
              <p:blipFill>
                <a:blip r:embed="rId74"/>
                <a:stretch>
                  <a:fillRect/>
                </a:stretch>
              </p:blipFill>
              <p:spPr>
                <a:xfrm>
                  <a:off x="3041380" y="5078124"/>
                  <a:ext cx="279924" cy="258329"/>
                </a:xfrm>
                <a:prstGeom prst="rect">
                  <a:avLst/>
                </a:prstGeom>
              </p:spPr>
            </p:pic>
          </mc:Fallback>
        </mc:AlternateContent>
      </p:grpSp>
    </p:spTree>
    <p:extLst>
      <p:ext uri="{BB962C8B-B14F-4D97-AF65-F5344CB8AC3E}">
        <p14:creationId xmlns:p14="http://schemas.microsoft.com/office/powerpoint/2010/main" val="3998676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28600" y="152400"/>
            <a:ext cx="10668000" cy="838200"/>
          </a:xfrm>
        </p:spPr>
        <p:txBody>
          <a:bodyPr/>
          <a:lstStyle/>
          <a:p>
            <a:pPr eaLnBrk="1" hangingPunct="1"/>
            <a:r>
              <a:rPr lang="en-US" altLang="en-US" dirty="0"/>
              <a:t>Bundled Conductor Pictures	</a:t>
            </a: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6800" y="1219200"/>
            <a:ext cx="6781800" cy="450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3"/>
          <p:cNvSpPr txBox="1">
            <a:spLocks noChangeArrowheads="1"/>
          </p:cNvSpPr>
          <p:nvPr/>
        </p:nvSpPr>
        <p:spPr bwMode="auto">
          <a:xfrm>
            <a:off x="228600" y="6541442"/>
            <a:ext cx="46030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mj-lt"/>
              </a:rPr>
              <a:t>Photo Source: BPA and American Electric Power</a:t>
            </a:r>
          </a:p>
        </p:txBody>
      </p:sp>
      <p:pic>
        <p:nvPicPr>
          <p:cNvPr id="1843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2400" y="1219200"/>
            <a:ext cx="4505089"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2"/>
          <p:cNvSpPr txBox="1">
            <a:spLocks noChangeArrowheads="1"/>
          </p:cNvSpPr>
          <p:nvPr/>
        </p:nvSpPr>
        <p:spPr bwMode="auto">
          <a:xfrm>
            <a:off x="4267200" y="5791200"/>
            <a:ext cx="7848600" cy="769441"/>
          </a:xfrm>
          <a:prstGeom prst="rect">
            <a:avLst/>
          </a:prstGeom>
          <a:solidFill>
            <a:schemeClr val="accent1"/>
          </a:solid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200" dirty="0">
                <a:latin typeface="+mj-lt"/>
              </a:rPr>
              <a:t>The AEP Wyoming-Jackson Ferry 765 kV line uses 6-bundle conductors. Conductors in a bundle are at the same voltage!</a:t>
            </a:r>
          </a:p>
        </p:txBody>
      </p:sp>
    </p:spTree>
    <p:extLst>
      <p:ext uri="{BB962C8B-B14F-4D97-AF65-F5344CB8AC3E}">
        <p14:creationId xmlns:p14="http://schemas.microsoft.com/office/powerpoint/2010/main" val="446411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049000" cy="1066800"/>
          </a:xfrm>
        </p:spPr>
        <p:txBody>
          <a:bodyPr/>
          <a:lstStyle/>
          <a:p>
            <a:r>
              <a:rPr lang="en-US" dirty="0"/>
              <a:t>Transmission Line Series Compensation</a:t>
            </a:r>
          </a:p>
        </p:txBody>
      </p:sp>
      <p:sp>
        <p:nvSpPr>
          <p:cNvPr id="3" name="Content Placeholder 2"/>
          <p:cNvSpPr>
            <a:spLocks noGrp="1"/>
          </p:cNvSpPr>
          <p:nvPr>
            <p:ph idx="1"/>
          </p:nvPr>
        </p:nvSpPr>
        <p:spPr>
          <a:xfrm>
            <a:off x="228600" y="1279525"/>
            <a:ext cx="4800600" cy="5197475"/>
          </a:xfrm>
        </p:spPr>
        <p:txBody>
          <a:bodyPr/>
          <a:lstStyle/>
          <a:p>
            <a:r>
              <a:rPr lang="en-US" dirty="0"/>
              <a:t>One way to increase the transmission capacity of a transmission line that is limited by its reactance is to add series compensation</a:t>
            </a:r>
          </a:p>
          <a:p>
            <a:pPr lvl="1"/>
            <a:r>
              <a:rPr lang="en-US" dirty="0"/>
              <a:t>Capacitors are placed in series with the transmission line </a:t>
            </a:r>
            <a:br>
              <a:rPr lang="en-US" dirty="0"/>
            </a:br>
            <a:r>
              <a:rPr lang="en-US" dirty="0"/>
              <a:t>(covered in Example 5.10)</a:t>
            </a:r>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51270" y="1371600"/>
            <a:ext cx="7103808"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00200" y="6324600"/>
            <a:ext cx="8686800" cy="307777"/>
          </a:xfrm>
          <a:prstGeom prst="rect">
            <a:avLst/>
          </a:prstGeom>
        </p:spPr>
        <p:txBody>
          <a:bodyPr wrap="square">
            <a:spAutoFit/>
          </a:bodyPr>
          <a:lstStyle/>
          <a:p>
            <a:r>
              <a:rPr lang="en-US" sz="1400" dirty="0">
                <a:latin typeface="+mj-lt"/>
              </a:rPr>
              <a:t>Image: https://www.bpa.gov/news/newsroom/Pages/Chief-engineers-reunite-reminisce-for-BPAs-75th.aspx</a:t>
            </a:r>
          </a:p>
        </p:txBody>
      </p:sp>
      <p:sp>
        <p:nvSpPr>
          <p:cNvPr id="5" name="TextBox 4"/>
          <p:cNvSpPr txBox="1"/>
          <p:nvPr/>
        </p:nvSpPr>
        <p:spPr>
          <a:xfrm>
            <a:off x="5715000" y="5334000"/>
            <a:ext cx="5732836" cy="954107"/>
          </a:xfrm>
          <a:prstGeom prst="rect">
            <a:avLst/>
          </a:prstGeom>
          <a:solidFill>
            <a:schemeClr val="accent1"/>
          </a:solidFill>
        </p:spPr>
        <p:txBody>
          <a:bodyPr wrap="square" rtlCol="0">
            <a:spAutoFit/>
          </a:bodyPr>
          <a:lstStyle/>
          <a:p>
            <a:r>
              <a:rPr lang="en-US" dirty="0">
                <a:latin typeface="+mj-lt"/>
              </a:rPr>
              <a:t>Image shows BPA series capacitors in a 500 kV line</a:t>
            </a:r>
          </a:p>
        </p:txBody>
      </p:sp>
    </p:spTree>
    <p:extLst>
      <p:ext uri="{BB962C8B-B14F-4D97-AF65-F5344CB8AC3E}">
        <p14:creationId xmlns:p14="http://schemas.microsoft.com/office/powerpoint/2010/main" val="228085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Transmission Line Series Compensation</a:t>
            </a:r>
          </a:p>
        </p:txBody>
      </p:sp>
      <p:sp>
        <p:nvSpPr>
          <p:cNvPr id="3" name="Content Placeholder 2"/>
          <p:cNvSpPr>
            <a:spLocks noGrp="1"/>
          </p:cNvSpPr>
          <p:nvPr>
            <p:ph idx="1"/>
          </p:nvPr>
        </p:nvSpPr>
        <p:spPr/>
        <p:txBody>
          <a:bodyPr/>
          <a:lstStyle/>
          <a:p>
            <a:r>
              <a:rPr lang="en-US" dirty="0"/>
              <a:t>Amount of series compensation is expressed as a percentage of the total line reactance (e.g., 50%)</a:t>
            </a:r>
          </a:p>
          <a:p>
            <a:r>
              <a:rPr lang="en-US" dirty="0"/>
              <a:t>The series capacitance is usually setup so that it can be bypassed sometimes</a:t>
            </a:r>
          </a:p>
          <a:p>
            <a:pPr lvl="1"/>
            <a:r>
              <a:rPr lang="en-US" dirty="0"/>
              <a:t>There can be excessive reactive power generation on the system during light loads, like at night</a:t>
            </a:r>
          </a:p>
          <a:p>
            <a:r>
              <a:rPr lang="en-US" dirty="0"/>
              <a:t>There can be a concern with sub-synchronous interactions (SSI)</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5" name="Object 4"/>
              <p:cNvSpPr txBox="1"/>
              <p:nvPr/>
            </p:nvSpPr>
            <p:spPr>
              <a:xfrm>
                <a:off x="3924300" y="4191000"/>
                <a:ext cx="4343400" cy="1208088"/>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𝑓</m:t>
                          </m:r>
                        </m:e>
                        <m:sub>
                          <m:r>
                            <a:rPr lang="en-US" sz="3200" i="1">
                              <a:solidFill>
                                <a:srgbClr val="000000"/>
                              </a:solidFill>
                              <a:latin typeface="Cambria Math" panose="02040503050406030204" pitchFamily="18" charset="0"/>
                            </a:rPr>
                            <m:t>𝑛</m:t>
                          </m:r>
                        </m:sub>
                      </m:sSub>
                      <m:r>
                        <a:rPr lang="en-US" sz="3200" i="1">
                          <a:solidFill>
                            <a:srgbClr val="000000"/>
                          </a:solidFill>
                          <a:latin typeface="Cambria Math" panose="02040503050406030204" pitchFamily="18" charset="0"/>
                        </a:rPr>
                        <m:t>=</m:t>
                      </m:r>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1</m:t>
                          </m:r>
                        </m:num>
                        <m:den>
                          <m:rad>
                            <m:radPr>
                              <m:degHide m:val="on"/>
                              <m:ctrlPr>
                                <a:rPr lang="en-US" sz="3200" i="1">
                                  <a:solidFill>
                                    <a:srgbClr val="000000"/>
                                  </a:solidFill>
                                  <a:latin typeface="Cambria Math" panose="02040503050406030204" pitchFamily="18" charset="0"/>
                                </a:rPr>
                              </m:ctrlPr>
                            </m:radPr>
                            <m:deg/>
                            <m:e>
                              <m:r>
                                <a:rPr lang="en-US" sz="3200" i="1">
                                  <a:solidFill>
                                    <a:srgbClr val="000000"/>
                                  </a:solidFill>
                                  <a:latin typeface="Cambria Math" panose="02040503050406030204" pitchFamily="18" charset="0"/>
                                </a:rPr>
                                <m:t>𝐿𝐶</m:t>
                              </m:r>
                            </m:e>
                          </m:rad>
                        </m:den>
                      </m:f>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𝑓</m:t>
                          </m:r>
                        </m:e>
                        <m:sub>
                          <m:r>
                            <a:rPr lang="en-US" sz="3200" i="1">
                              <a:solidFill>
                                <a:srgbClr val="000000"/>
                              </a:solidFill>
                              <a:latin typeface="Cambria Math" panose="02040503050406030204" pitchFamily="18" charset="0"/>
                            </a:rPr>
                            <m:t>0</m:t>
                          </m:r>
                        </m:sub>
                      </m:sSub>
                      <m:rad>
                        <m:radPr>
                          <m:degHide m:val="on"/>
                          <m:ctrlPr>
                            <a:rPr lang="en-US" sz="3200" i="1">
                              <a:solidFill>
                                <a:srgbClr val="000000"/>
                              </a:solidFill>
                              <a:latin typeface="Cambria Math" panose="02040503050406030204" pitchFamily="18" charset="0"/>
                            </a:rPr>
                          </m:ctrlPr>
                        </m:radPr>
                        <m:deg/>
                        <m:e>
                          <m:f>
                            <m:fPr>
                              <m:ctrlPr>
                                <a:rPr lang="en-US" sz="3200" i="1">
                                  <a:solidFill>
                                    <a:srgbClr val="000000"/>
                                  </a:solidFill>
                                  <a:latin typeface="Cambria Math" panose="02040503050406030204" pitchFamily="18" charset="0"/>
                                </a:rPr>
                              </m:ctrlPr>
                            </m:fPr>
                            <m:num>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𝑋</m:t>
                                  </m:r>
                                </m:e>
                                <m:sub>
                                  <m:r>
                                    <a:rPr lang="en-US" sz="3200" i="1">
                                      <a:solidFill>
                                        <a:srgbClr val="000000"/>
                                      </a:solidFill>
                                      <a:latin typeface="Cambria Math" panose="02040503050406030204" pitchFamily="18" charset="0"/>
                                    </a:rPr>
                                    <m:t>𝐶</m:t>
                                  </m:r>
                                </m:sub>
                              </m:sSub>
                            </m:num>
                            <m:den>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𝑋</m:t>
                                  </m:r>
                                </m:e>
                                <m:sub>
                                  <m:r>
                                    <a:rPr lang="en-US" sz="3200" i="1">
                                      <a:solidFill>
                                        <a:srgbClr val="000000"/>
                                      </a:solidFill>
                                      <a:latin typeface="Cambria Math" panose="02040503050406030204" pitchFamily="18" charset="0"/>
                                    </a:rPr>
                                    <m:t>𝐿</m:t>
                                  </m:r>
                                </m:sub>
                              </m:sSub>
                            </m:den>
                          </m:f>
                        </m:e>
                      </m:rad>
                    </m:oMath>
                  </m:oMathPara>
                </a14:m>
                <a:endParaRPr lang="en-US" sz="3200" dirty="0"/>
              </a:p>
            </p:txBody>
          </p:sp>
        </mc:Choice>
        <mc:Fallback xmlns="">
          <p:sp>
            <p:nvSpPr>
              <p:cNvPr id="5" name="Object 4"/>
              <p:cNvSpPr txBox="1">
                <a:spLocks noRot="1" noChangeAspect="1" noMove="1" noResize="1" noEditPoints="1" noAdjustHandles="1" noChangeArrowheads="1" noChangeShapeType="1" noTextEdit="1"/>
              </p:cNvSpPr>
              <p:nvPr/>
            </p:nvSpPr>
            <p:spPr>
              <a:xfrm>
                <a:off x="3924300" y="4191000"/>
                <a:ext cx="4343400" cy="1208088"/>
              </a:xfrm>
              <a:prstGeom prst="rect">
                <a:avLst/>
              </a:prstGeom>
              <a:blipFill>
                <a:blip r:embed="rId2"/>
                <a:stretch>
                  <a:fillRect b="-23737"/>
                </a:stretch>
              </a:blipFill>
            </p:spPr>
            <p:txBody>
              <a:bodyPr/>
              <a:lstStyle/>
              <a:p>
                <a:r>
                  <a:rPr lang="en-US">
                    <a:noFill/>
                  </a:rPr>
                  <a:t> </a:t>
                </a:r>
              </a:p>
            </p:txBody>
          </p:sp>
        </mc:Fallback>
      </mc:AlternateContent>
    </p:spTree>
    <p:extLst>
      <p:ext uri="{BB962C8B-B14F-4D97-AF65-F5344CB8AC3E}">
        <p14:creationId xmlns:p14="http://schemas.microsoft.com/office/powerpoint/2010/main" val="3648262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28600" y="76200"/>
            <a:ext cx="11049000" cy="1066800"/>
          </a:xfrm>
        </p:spPr>
        <p:txBody>
          <a:bodyPr/>
          <a:lstStyle/>
          <a:p>
            <a:r>
              <a:rPr lang="en-US" altLang="en-US" dirty="0"/>
              <a:t>Transformers Overview</a:t>
            </a:r>
          </a:p>
        </p:txBody>
      </p:sp>
      <p:sp>
        <p:nvSpPr>
          <p:cNvPr id="43011" name="Rectangle 3"/>
          <p:cNvSpPr>
            <a:spLocks noGrp="1" noChangeArrowheads="1"/>
          </p:cNvSpPr>
          <p:nvPr>
            <p:ph idx="1"/>
          </p:nvPr>
        </p:nvSpPr>
        <p:spPr>
          <a:xfrm>
            <a:off x="228600" y="1279525"/>
            <a:ext cx="5638800" cy="5197475"/>
          </a:xfrm>
        </p:spPr>
        <p:txBody>
          <a:bodyPr>
            <a:normAutofit lnSpcReduction="10000"/>
          </a:bodyPr>
          <a:lstStyle/>
          <a:p>
            <a:r>
              <a:rPr lang="en-US" altLang="en-US" sz="2400" dirty="0"/>
              <a:t>Power systems are characterized by many different voltage levels, ranging from 765 kV down to 240/120 volts.  </a:t>
            </a:r>
          </a:p>
          <a:p>
            <a:r>
              <a:rPr lang="en-US" altLang="en-US" sz="2400" dirty="0"/>
              <a:t>Transformers are used to transfer power between different voltage levels.</a:t>
            </a:r>
          </a:p>
          <a:p>
            <a:r>
              <a:rPr lang="en-US" altLang="en-US" sz="2400" dirty="0"/>
              <a:t>The ability to inexpensively change voltage levels is a key advantage of ac systems over dc systems.</a:t>
            </a:r>
          </a:p>
          <a:p>
            <a:r>
              <a:rPr lang="en-US" altLang="en-US" sz="2400" dirty="0"/>
              <a:t>In this section we’ll development models for the transformer and discuss various ways of connecting three phase transformers.  </a:t>
            </a:r>
          </a:p>
        </p:txBody>
      </p:sp>
      <p:pic>
        <p:nvPicPr>
          <p:cNvPr id="6" name="Picture 3">
            <a:extLst>
              <a:ext uri="{FF2B5EF4-FFF2-40B4-BE49-F238E27FC236}">
                <a16:creationId xmlns:a16="http://schemas.microsoft.com/office/drawing/2014/main" id="{8F38917F-7D80-4FEC-8E25-73579D01CBA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65800" y="1769906"/>
            <a:ext cx="6858000" cy="466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690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We’ll Start: Major Power Grid Components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5185" y="1314120"/>
            <a:ext cx="6836551" cy="4732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 name="TextBox 4"/>
          <p:cNvSpPr txBox="1"/>
          <p:nvPr/>
        </p:nvSpPr>
        <p:spPr>
          <a:xfrm>
            <a:off x="7696200" y="1314120"/>
            <a:ext cx="4114800" cy="1323439"/>
          </a:xfrm>
          <a:prstGeom prst="rect">
            <a:avLst/>
          </a:prstGeom>
          <a:solidFill>
            <a:schemeClr val="tx2">
              <a:lumMod val="10000"/>
              <a:lumOff val="90000"/>
            </a:schemeClr>
          </a:solidFill>
        </p:spPr>
        <p:txBody>
          <a:bodyPr wrap="square" rtlCol="0">
            <a:spAutoFit/>
          </a:bodyPr>
          <a:lstStyle/>
          <a:p>
            <a:r>
              <a:rPr lang="en-US" sz="2000" dirty="0">
                <a:latin typeface="+mj-lt"/>
              </a:rPr>
              <a:t>The distribution system is the source of most outages, but these are almost always small-scale events</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58970" y="2743200"/>
            <a:ext cx="3589259" cy="365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8077200" y="6418723"/>
            <a:ext cx="3595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140000"/>
              <a:buChar char="•"/>
              <a:defRPr sz="3200">
                <a:solidFill>
                  <a:schemeClr val="tx1"/>
                </a:solidFill>
                <a:latin typeface="Times New Roman" pitchFamily="18" charset="0"/>
              </a:defRPr>
            </a:lvl1pPr>
            <a:lvl2pPr marL="742950" indent="-285750">
              <a:spcBef>
                <a:spcPct val="20000"/>
              </a:spcBef>
              <a:buClr>
                <a:srgbClr val="006600"/>
              </a:buClr>
              <a:buSzPct val="140000"/>
              <a:buChar char="–"/>
              <a:defRPr sz="2800">
                <a:solidFill>
                  <a:schemeClr val="tx1"/>
                </a:solidFill>
                <a:latin typeface="Times New Roman" pitchFamily="18" charset="0"/>
              </a:defRPr>
            </a:lvl2pPr>
            <a:lvl3pPr marL="1143000" indent="-228600">
              <a:spcBef>
                <a:spcPct val="20000"/>
              </a:spcBef>
              <a:buClr>
                <a:srgbClr val="006600"/>
              </a:buClr>
              <a:buSzPct val="140000"/>
              <a:buChar char="•"/>
              <a:defRPr sz="2400">
                <a:solidFill>
                  <a:schemeClr val="tx1"/>
                </a:solidFill>
                <a:latin typeface="Times New Roman" pitchFamily="18" charset="0"/>
              </a:defRPr>
            </a:lvl3pPr>
            <a:lvl4pPr marL="1600200" indent="-228600">
              <a:spcBef>
                <a:spcPct val="20000"/>
              </a:spcBef>
              <a:buClr>
                <a:srgbClr val="006600"/>
              </a:buClr>
              <a:buSzPct val="140000"/>
              <a:buChar char="–"/>
              <a:defRPr sz="2000">
                <a:solidFill>
                  <a:schemeClr val="tx1"/>
                </a:solidFill>
                <a:latin typeface="Times New Roman" pitchFamily="18" charset="0"/>
              </a:defRPr>
            </a:lvl4pPr>
            <a:lvl5pPr marL="2057400" indent="-228600">
              <a:spcBef>
                <a:spcPct val="20000"/>
              </a:spcBef>
              <a:buClr>
                <a:srgbClr val="006600"/>
              </a:buClr>
              <a:buSzPct val="14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rgbClr val="006600"/>
              </a:buClr>
              <a:buSzPct val="140000"/>
              <a:buChar char="•"/>
              <a:defRPr sz="2000">
                <a:solidFill>
                  <a:schemeClr val="tx1"/>
                </a:solidFill>
                <a:latin typeface="Times New Roman" pitchFamily="18" charset="0"/>
              </a:defRPr>
            </a:lvl9pPr>
          </a:lstStyle>
          <a:p>
            <a:pPr>
              <a:spcBef>
                <a:spcPct val="0"/>
              </a:spcBef>
              <a:buClrTx/>
              <a:buSzTx/>
              <a:buFontTx/>
              <a:buNone/>
            </a:pPr>
            <a:r>
              <a:rPr lang="en-US" altLang="en-US" sz="1400" dirty="0">
                <a:latin typeface="Arial" charset="0"/>
              </a:rPr>
              <a:t>Photo source: http://save-the-squirrels.com</a:t>
            </a:r>
            <a:endParaRPr lang="en-US" altLang="en-US" sz="2400" dirty="0">
              <a:latin typeface="Arial" charset="0"/>
            </a:endParaRPr>
          </a:p>
        </p:txBody>
      </p:sp>
    </p:spTree>
    <p:extLst>
      <p:ext uri="{BB962C8B-B14F-4D97-AF65-F5344CB8AC3E}">
        <p14:creationId xmlns:p14="http://schemas.microsoft.com/office/powerpoint/2010/main" val="1985019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t>Transmission Level Transformer</a:t>
            </a:r>
            <a:endParaRPr lang="en-US" altLang="en-US" dirty="0"/>
          </a:p>
        </p:txBody>
      </p:sp>
      <p:pic>
        <p:nvPicPr>
          <p:cNvPr id="4505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57401" y="1335506"/>
            <a:ext cx="6846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577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dirty="0"/>
              <a:t>Simplified Equivalent Circuit</a:t>
            </a:r>
          </a:p>
        </p:txBody>
      </p:sp>
      <p:sp>
        <p:nvSpPr>
          <p:cNvPr id="2" name="TextBox 1"/>
          <p:cNvSpPr txBox="1"/>
          <p:nvPr/>
        </p:nvSpPr>
        <p:spPr>
          <a:xfrm>
            <a:off x="1752600" y="5715000"/>
            <a:ext cx="7661072" cy="954107"/>
          </a:xfrm>
          <a:prstGeom prst="rect">
            <a:avLst/>
          </a:prstGeom>
          <a:solidFill>
            <a:schemeClr val="accent1"/>
          </a:solidFill>
        </p:spPr>
        <p:txBody>
          <a:bodyPr wrap="none" rtlCol="0">
            <a:spAutoFit/>
          </a:bodyPr>
          <a:lstStyle/>
          <a:p>
            <a:r>
              <a:rPr lang="en-US" dirty="0">
                <a:latin typeface="+mj-lt"/>
              </a:rPr>
              <a:t>Often the shunt elements are assumed to have</a:t>
            </a:r>
            <a:br>
              <a:rPr lang="en-US" dirty="0">
                <a:latin typeface="+mj-lt"/>
              </a:rPr>
            </a:br>
            <a:r>
              <a:rPr lang="en-US" dirty="0">
                <a:latin typeface="+mj-lt"/>
              </a:rPr>
              <a:t>such high impedance that they are ignored</a:t>
            </a:r>
          </a:p>
        </p:txBody>
      </p:sp>
      <p:grpSp>
        <p:nvGrpSpPr>
          <p:cNvPr id="44083" name="Group 44082">
            <a:extLst>
              <a:ext uri="{FF2B5EF4-FFF2-40B4-BE49-F238E27FC236}">
                <a16:creationId xmlns:a16="http://schemas.microsoft.com/office/drawing/2014/main" id="{DC808AED-A96B-4736-800F-67F686B32558}"/>
              </a:ext>
            </a:extLst>
          </p:cNvPr>
          <p:cNvGrpSpPr/>
          <p:nvPr/>
        </p:nvGrpSpPr>
        <p:grpSpPr>
          <a:xfrm>
            <a:off x="1371600" y="1752600"/>
            <a:ext cx="8239483" cy="3693777"/>
            <a:chOff x="904517" y="1411623"/>
            <a:chExt cx="7556400" cy="3372840"/>
          </a:xfrm>
        </p:grpSpPr>
        <p:grpSp>
          <p:nvGrpSpPr>
            <p:cNvPr id="44048" name="Group 44047">
              <a:extLst>
                <a:ext uri="{FF2B5EF4-FFF2-40B4-BE49-F238E27FC236}">
                  <a16:creationId xmlns:a16="http://schemas.microsoft.com/office/drawing/2014/main" id="{80813CFB-82DE-4546-9D22-091068CFD716}"/>
                </a:ext>
              </a:extLst>
            </p:cNvPr>
            <p:cNvGrpSpPr/>
            <p:nvPr/>
          </p:nvGrpSpPr>
          <p:grpSpPr>
            <a:xfrm>
              <a:off x="1284677" y="1502703"/>
              <a:ext cx="7176240" cy="3281760"/>
              <a:chOff x="1284677" y="1502703"/>
              <a:chExt cx="7176240" cy="32817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E0BBB39-0121-4E9A-A875-299168ECF084}"/>
                      </a:ext>
                    </a:extLst>
                  </p14:cNvPr>
                  <p14:cNvContentPartPr/>
                  <p14:nvPr/>
                </p14:nvContentPartPr>
                <p14:xfrm>
                  <a:off x="1284677" y="1910223"/>
                  <a:ext cx="4902480" cy="2309400"/>
                </p14:xfrm>
              </p:contentPart>
            </mc:Choice>
            <mc:Fallback xmlns="">
              <p:pic>
                <p:nvPicPr>
                  <p:cNvPr id="3" name="Ink 2">
                    <a:extLst>
                      <a:ext uri="{FF2B5EF4-FFF2-40B4-BE49-F238E27FC236}">
                        <a16:creationId xmlns:a16="http://schemas.microsoft.com/office/drawing/2014/main" id="{0E0BBB39-0121-4E9A-A875-299168ECF084}"/>
                      </a:ext>
                    </a:extLst>
                  </p:cNvPr>
                  <p:cNvPicPr/>
                  <p:nvPr/>
                </p:nvPicPr>
                <p:blipFill>
                  <a:blip r:embed="rId4"/>
                  <a:stretch>
                    <a:fillRect/>
                  </a:stretch>
                </p:blipFill>
                <p:spPr>
                  <a:xfrm>
                    <a:off x="1276423" y="1902004"/>
                    <a:ext cx="4918659" cy="232550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2843F87-847A-4A57-BDDC-76F2D0DE7138}"/>
                      </a:ext>
                    </a:extLst>
                  </p14:cNvPr>
                  <p14:cNvContentPartPr/>
                  <p14:nvPr/>
                </p14:nvContentPartPr>
                <p14:xfrm>
                  <a:off x="4350797" y="2091663"/>
                  <a:ext cx="103680" cy="672840"/>
                </p14:xfrm>
              </p:contentPart>
            </mc:Choice>
            <mc:Fallback xmlns="">
              <p:pic>
                <p:nvPicPr>
                  <p:cNvPr id="4" name="Ink 3">
                    <a:extLst>
                      <a:ext uri="{FF2B5EF4-FFF2-40B4-BE49-F238E27FC236}">
                        <a16:creationId xmlns:a16="http://schemas.microsoft.com/office/drawing/2014/main" id="{32843F87-847A-4A57-BDDC-76F2D0DE7138}"/>
                      </a:ext>
                    </a:extLst>
                  </p:cNvPr>
                  <p:cNvPicPr/>
                  <p:nvPr/>
                </p:nvPicPr>
                <p:blipFill>
                  <a:blip r:embed="rId6"/>
                  <a:stretch>
                    <a:fillRect/>
                  </a:stretch>
                </p:blipFill>
                <p:spPr>
                  <a:xfrm>
                    <a:off x="4342568" y="2083442"/>
                    <a:ext cx="119808" cy="68895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9B5DBF5E-3EA1-4CF9-811B-D0F6A0806A78}"/>
                      </a:ext>
                    </a:extLst>
                  </p14:cNvPr>
                  <p14:cNvContentPartPr/>
                  <p14:nvPr/>
                </p14:nvContentPartPr>
                <p14:xfrm>
                  <a:off x="3833477" y="2747943"/>
                  <a:ext cx="1119600" cy="819360"/>
                </p14:xfrm>
              </p:contentPart>
            </mc:Choice>
            <mc:Fallback xmlns="">
              <p:pic>
                <p:nvPicPr>
                  <p:cNvPr id="5" name="Ink 4">
                    <a:extLst>
                      <a:ext uri="{FF2B5EF4-FFF2-40B4-BE49-F238E27FC236}">
                        <a16:creationId xmlns:a16="http://schemas.microsoft.com/office/drawing/2014/main" id="{9B5DBF5E-3EA1-4CF9-811B-D0F6A0806A78}"/>
                      </a:ext>
                    </a:extLst>
                  </p:cNvPr>
                  <p:cNvPicPr/>
                  <p:nvPr/>
                </p:nvPicPr>
                <p:blipFill>
                  <a:blip r:embed="rId8"/>
                  <a:stretch>
                    <a:fillRect/>
                  </a:stretch>
                </p:blipFill>
                <p:spPr>
                  <a:xfrm>
                    <a:off x="3825223" y="2739723"/>
                    <a:ext cx="1135778" cy="8354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9F800184-21FA-4955-8588-BDAB6D2BD920}"/>
                      </a:ext>
                    </a:extLst>
                  </p14:cNvPr>
                  <p14:cNvContentPartPr/>
                  <p14:nvPr/>
                </p14:nvContentPartPr>
                <p14:xfrm>
                  <a:off x="4344677" y="3498903"/>
                  <a:ext cx="51840" cy="687240"/>
                </p14:xfrm>
              </p:contentPart>
            </mc:Choice>
            <mc:Fallback xmlns="">
              <p:pic>
                <p:nvPicPr>
                  <p:cNvPr id="6" name="Ink 5">
                    <a:extLst>
                      <a:ext uri="{FF2B5EF4-FFF2-40B4-BE49-F238E27FC236}">
                        <a16:creationId xmlns:a16="http://schemas.microsoft.com/office/drawing/2014/main" id="{9F800184-21FA-4955-8588-BDAB6D2BD920}"/>
                      </a:ext>
                    </a:extLst>
                  </p:cNvPr>
                  <p:cNvPicPr/>
                  <p:nvPr/>
                </p:nvPicPr>
                <p:blipFill>
                  <a:blip r:embed="rId10"/>
                  <a:stretch>
                    <a:fillRect/>
                  </a:stretch>
                </p:blipFill>
                <p:spPr>
                  <a:xfrm>
                    <a:off x="4336422" y="3490686"/>
                    <a:ext cx="68019" cy="70334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C58A881-E480-49E2-A521-5EA4340D4BD2}"/>
                      </a:ext>
                    </a:extLst>
                  </p14:cNvPr>
                  <p14:cNvContentPartPr/>
                  <p14:nvPr/>
                </p14:nvContentPartPr>
                <p14:xfrm>
                  <a:off x="6713477" y="1983303"/>
                  <a:ext cx="1706040" cy="1926360"/>
                </p14:xfrm>
              </p:contentPart>
            </mc:Choice>
            <mc:Fallback xmlns="">
              <p:pic>
                <p:nvPicPr>
                  <p:cNvPr id="8" name="Ink 7">
                    <a:extLst>
                      <a:ext uri="{FF2B5EF4-FFF2-40B4-BE49-F238E27FC236}">
                        <a16:creationId xmlns:a16="http://schemas.microsoft.com/office/drawing/2014/main" id="{0C58A881-E480-49E2-A521-5EA4340D4BD2}"/>
                      </a:ext>
                    </a:extLst>
                  </p:cNvPr>
                  <p:cNvPicPr/>
                  <p:nvPr/>
                </p:nvPicPr>
                <p:blipFill>
                  <a:blip r:embed="rId12"/>
                  <a:stretch>
                    <a:fillRect/>
                  </a:stretch>
                </p:blipFill>
                <p:spPr>
                  <a:xfrm>
                    <a:off x="6705223" y="1975085"/>
                    <a:ext cx="1722219" cy="194246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5203423-87F8-4E93-8927-3BE437EF88CB}"/>
                      </a:ext>
                    </a:extLst>
                  </p14:cNvPr>
                  <p14:cNvContentPartPr/>
                  <p14:nvPr/>
                </p14:nvContentPartPr>
                <p14:xfrm>
                  <a:off x="6129917" y="1687023"/>
                  <a:ext cx="342720" cy="208440"/>
                </p14:xfrm>
              </p:contentPart>
            </mc:Choice>
            <mc:Fallback xmlns="">
              <p:pic>
                <p:nvPicPr>
                  <p:cNvPr id="9" name="Ink 8">
                    <a:extLst>
                      <a:ext uri="{FF2B5EF4-FFF2-40B4-BE49-F238E27FC236}">
                        <a16:creationId xmlns:a16="http://schemas.microsoft.com/office/drawing/2014/main" id="{55203423-87F8-4E93-8927-3BE437EF88CB}"/>
                      </a:ext>
                    </a:extLst>
                  </p:cNvPr>
                  <p:cNvPicPr/>
                  <p:nvPr/>
                </p:nvPicPr>
                <p:blipFill>
                  <a:blip r:embed="rId14"/>
                  <a:stretch>
                    <a:fillRect/>
                  </a:stretch>
                </p:blipFill>
                <p:spPr>
                  <a:xfrm>
                    <a:off x="6121663" y="1678804"/>
                    <a:ext cx="358898" cy="22455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FE0A5D7-84A3-4E47-A32D-559C4AC23A5A}"/>
                      </a:ext>
                    </a:extLst>
                  </p14:cNvPr>
                  <p14:cNvContentPartPr/>
                  <p14:nvPr/>
                </p14:nvContentPartPr>
                <p14:xfrm>
                  <a:off x="6576317" y="1694583"/>
                  <a:ext cx="15480" cy="57240"/>
                </p14:xfrm>
              </p:contentPart>
            </mc:Choice>
            <mc:Fallback xmlns="">
              <p:pic>
                <p:nvPicPr>
                  <p:cNvPr id="10" name="Ink 9">
                    <a:extLst>
                      <a:ext uri="{FF2B5EF4-FFF2-40B4-BE49-F238E27FC236}">
                        <a16:creationId xmlns:a16="http://schemas.microsoft.com/office/drawing/2014/main" id="{7FE0A5D7-84A3-4E47-A32D-559C4AC23A5A}"/>
                      </a:ext>
                    </a:extLst>
                  </p:cNvPr>
                  <p:cNvPicPr/>
                  <p:nvPr/>
                </p:nvPicPr>
                <p:blipFill>
                  <a:blip r:embed="rId16"/>
                  <a:stretch>
                    <a:fillRect/>
                  </a:stretch>
                </p:blipFill>
                <p:spPr>
                  <a:xfrm>
                    <a:off x="6567904" y="1686359"/>
                    <a:ext cx="31970" cy="7335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09712D65-A89B-4F11-9500-F72C649183D7}"/>
                      </a:ext>
                    </a:extLst>
                  </p14:cNvPr>
                  <p14:cNvContentPartPr/>
                  <p14:nvPr/>
                </p14:nvContentPartPr>
                <p14:xfrm>
                  <a:off x="6556877" y="1910223"/>
                  <a:ext cx="5040" cy="11520"/>
                </p14:xfrm>
              </p:contentPart>
            </mc:Choice>
            <mc:Fallback xmlns="">
              <p:pic>
                <p:nvPicPr>
                  <p:cNvPr id="11" name="Ink 10">
                    <a:extLst>
                      <a:ext uri="{FF2B5EF4-FFF2-40B4-BE49-F238E27FC236}">
                        <a16:creationId xmlns:a16="http://schemas.microsoft.com/office/drawing/2014/main" id="{09712D65-A89B-4F11-9500-F72C649183D7}"/>
                      </a:ext>
                    </a:extLst>
                  </p:cNvPr>
                  <p:cNvPicPr/>
                  <p:nvPr/>
                </p:nvPicPr>
                <p:blipFill>
                  <a:blip r:embed="rId18"/>
                  <a:stretch>
                    <a:fillRect/>
                  </a:stretch>
                </p:blipFill>
                <p:spPr>
                  <a:xfrm>
                    <a:off x="6549002" y="1901994"/>
                    <a:ext cx="20475" cy="2764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27F4112-E3F5-49EB-84BB-DE81E54E340A}"/>
                      </a:ext>
                    </a:extLst>
                  </p14:cNvPr>
                  <p14:cNvContentPartPr/>
                  <p14:nvPr/>
                </p14:nvContentPartPr>
                <p14:xfrm>
                  <a:off x="6765317" y="1632303"/>
                  <a:ext cx="24120" cy="361080"/>
                </p14:xfrm>
              </p:contentPart>
            </mc:Choice>
            <mc:Fallback xmlns="">
              <p:pic>
                <p:nvPicPr>
                  <p:cNvPr id="12" name="Ink 11">
                    <a:extLst>
                      <a:ext uri="{FF2B5EF4-FFF2-40B4-BE49-F238E27FC236}">
                        <a16:creationId xmlns:a16="http://schemas.microsoft.com/office/drawing/2014/main" id="{A27F4112-E3F5-49EB-84BB-DE81E54E340A}"/>
                      </a:ext>
                    </a:extLst>
                  </p:cNvPr>
                  <p:cNvPicPr/>
                  <p:nvPr/>
                </p:nvPicPr>
                <p:blipFill>
                  <a:blip r:embed="rId20"/>
                  <a:stretch>
                    <a:fillRect/>
                  </a:stretch>
                </p:blipFill>
                <p:spPr>
                  <a:xfrm>
                    <a:off x="6757057" y="1624089"/>
                    <a:ext cx="40310" cy="3771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3DD8DE8B-D46A-4E6E-9ACF-79186156F076}"/>
                      </a:ext>
                    </a:extLst>
                  </p14:cNvPr>
                  <p14:cNvContentPartPr/>
                  <p14:nvPr/>
                </p14:nvContentPartPr>
                <p14:xfrm>
                  <a:off x="5895917" y="4218903"/>
                  <a:ext cx="51480" cy="197280"/>
                </p14:xfrm>
              </p:contentPart>
            </mc:Choice>
            <mc:Fallback xmlns="">
              <p:pic>
                <p:nvPicPr>
                  <p:cNvPr id="14" name="Ink 13">
                    <a:extLst>
                      <a:ext uri="{FF2B5EF4-FFF2-40B4-BE49-F238E27FC236}">
                        <a16:creationId xmlns:a16="http://schemas.microsoft.com/office/drawing/2014/main" id="{3DD8DE8B-D46A-4E6E-9ACF-79186156F076}"/>
                      </a:ext>
                    </a:extLst>
                  </p:cNvPr>
                  <p:cNvPicPr/>
                  <p:nvPr/>
                </p:nvPicPr>
                <p:blipFill>
                  <a:blip r:embed="rId22"/>
                  <a:stretch>
                    <a:fillRect/>
                  </a:stretch>
                </p:blipFill>
                <p:spPr>
                  <a:xfrm>
                    <a:off x="5887667" y="4210697"/>
                    <a:ext cx="67650" cy="21336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B068A383-2F52-4A95-AD84-D4C52DB5F3BF}"/>
                      </a:ext>
                    </a:extLst>
                  </p14:cNvPr>
                  <p14:cNvContentPartPr/>
                  <p14:nvPr/>
                </p14:nvContentPartPr>
                <p14:xfrm>
                  <a:off x="5729237" y="4207743"/>
                  <a:ext cx="334080" cy="148680"/>
                </p14:xfrm>
              </p:contentPart>
            </mc:Choice>
            <mc:Fallback xmlns="">
              <p:pic>
                <p:nvPicPr>
                  <p:cNvPr id="15" name="Ink 14">
                    <a:extLst>
                      <a:ext uri="{FF2B5EF4-FFF2-40B4-BE49-F238E27FC236}">
                        <a16:creationId xmlns:a16="http://schemas.microsoft.com/office/drawing/2014/main" id="{B068A383-2F52-4A95-AD84-D4C52DB5F3BF}"/>
                      </a:ext>
                    </a:extLst>
                  </p:cNvPr>
                  <p:cNvPicPr/>
                  <p:nvPr/>
                </p:nvPicPr>
                <p:blipFill>
                  <a:blip r:embed="rId24"/>
                  <a:stretch>
                    <a:fillRect/>
                  </a:stretch>
                </p:blipFill>
                <p:spPr>
                  <a:xfrm>
                    <a:off x="5720984" y="4199520"/>
                    <a:ext cx="350256" cy="16479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4912A7DD-142F-4C66-B4BF-B2F8943FF16F}"/>
                      </a:ext>
                    </a:extLst>
                  </p14:cNvPr>
                  <p14:cNvContentPartPr/>
                  <p14:nvPr/>
                </p14:nvContentPartPr>
                <p14:xfrm>
                  <a:off x="5741837" y="4392783"/>
                  <a:ext cx="209520" cy="99360"/>
                </p14:xfrm>
              </p:contentPart>
            </mc:Choice>
            <mc:Fallback xmlns="">
              <p:pic>
                <p:nvPicPr>
                  <p:cNvPr id="16" name="Ink 15">
                    <a:extLst>
                      <a:ext uri="{FF2B5EF4-FFF2-40B4-BE49-F238E27FC236}">
                        <a16:creationId xmlns:a16="http://schemas.microsoft.com/office/drawing/2014/main" id="{4912A7DD-142F-4C66-B4BF-B2F8943FF16F}"/>
                      </a:ext>
                    </a:extLst>
                  </p:cNvPr>
                  <p:cNvPicPr/>
                  <p:nvPr/>
                </p:nvPicPr>
                <p:blipFill>
                  <a:blip r:embed="rId26"/>
                  <a:stretch>
                    <a:fillRect/>
                  </a:stretch>
                </p:blipFill>
                <p:spPr>
                  <a:xfrm>
                    <a:off x="5733588" y="4384531"/>
                    <a:ext cx="225688" cy="11553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342C38AD-6221-41E3-BC11-C8612B1F513E}"/>
                      </a:ext>
                    </a:extLst>
                  </p14:cNvPr>
                  <p14:cNvContentPartPr/>
                  <p14:nvPr/>
                </p14:nvContentPartPr>
                <p14:xfrm>
                  <a:off x="6081317" y="4234383"/>
                  <a:ext cx="316800" cy="232920"/>
                </p14:xfrm>
              </p:contentPart>
            </mc:Choice>
            <mc:Fallback xmlns="">
              <p:pic>
                <p:nvPicPr>
                  <p:cNvPr id="17" name="Ink 16">
                    <a:extLst>
                      <a:ext uri="{FF2B5EF4-FFF2-40B4-BE49-F238E27FC236}">
                        <a16:creationId xmlns:a16="http://schemas.microsoft.com/office/drawing/2014/main" id="{342C38AD-6221-41E3-BC11-C8612B1F513E}"/>
                      </a:ext>
                    </a:extLst>
                  </p:cNvPr>
                  <p:cNvPicPr/>
                  <p:nvPr/>
                </p:nvPicPr>
                <p:blipFill>
                  <a:blip r:embed="rId28"/>
                  <a:stretch>
                    <a:fillRect/>
                  </a:stretch>
                </p:blipFill>
                <p:spPr>
                  <a:xfrm>
                    <a:off x="6073067" y="4226158"/>
                    <a:ext cx="332970" cy="24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94EFD4-28E4-446D-BADB-841F050ADB1F}"/>
                      </a:ext>
                    </a:extLst>
                  </p14:cNvPr>
                  <p14:cNvContentPartPr/>
                  <p14:nvPr/>
                </p14:nvContentPartPr>
                <p14:xfrm>
                  <a:off x="6366077" y="4319703"/>
                  <a:ext cx="199440" cy="96480"/>
                </p14:xfrm>
              </p:contentPart>
            </mc:Choice>
            <mc:Fallback xmlns="">
              <p:pic>
                <p:nvPicPr>
                  <p:cNvPr id="18" name="Ink 17">
                    <a:extLst>
                      <a:ext uri="{FF2B5EF4-FFF2-40B4-BE49-F238E27FC236}">
                        <a16:creationId xmlns:a16="http://schemas.microsoft.com/office/drawing/2014/main" id="{D294EFD4-28E4-446D-BADB-841F050ADB1F}"/>
                      </a:ext>
                    </a:extLst>
                  </p:cNvPr>
                  <p:cNvPicPr/>
                  <p:nvPr/>
                </p:nvPicPr>
                <p:blipFill>
                  <a:blip r:embed="rId30"/>
                  <a:stretch>
                    <a:fillRect/>
                  </a:stretch>
                </p:blipFill>
                <p:spPr>
                  <a:xfrm>
                    <a:off x="6357822" y="4311499"/>
                    <a:ext cx="215620" cy="112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82799B29-13B7-4BF8-96A9-3D89911BC920}"/>
                      </a:ext>
                    </a:extLst>
                  </p14:cNvPr>
                  <p14:cNvContentPartPr/>
                  <p14:nvPr/>
                </p14:nvContentPartPr>
                <p14:xfrm>
                  <a:off x="6605117" y="4113423"/>
                  <a:ext cx="78120" cy="309600"/>
                </p14:xfrm>
              </p:contentPart>
            </mc:Choice>
            <mc:Fallback xmlns="">
              <p:pic>
                <p:nvPicPr>
                  <p:cNvPr id="19" name="Ink 18">
                    <a:extLst>
                      <a:ext uri="{FF2B5EF4-FFF2-40B4-BE49-F238E27FC236}">
                        <a16:creationId xmlns:a16="http://schemas.microsoft.com/office/drawing/2014/main" id="{82799B29-13B7-4BF8-96A9-3D89911BC920}"/>
                      </a:ext>
                    </a:extLst>
                  </p:cNvPr>
                  <p:cNvPicPr/>
                  <p:nvPr/>
                </p:nvPicPr>
                <p:blipFill>
                  <a:blip r:embed="rId32"/>
                  <a:stretch>
                    <a:fillRect/>
                  </a:stretch>
                </p:blipFill>
                <p:spPr>
                  <a:xfrm>
                    <a:off x="6596876" y="4105198"/>
                    <a:ext cx="94271" cy="32572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C6ADD6A4-E7CA-4F18-B233-80C5670DAA62}"/>
                      </a:ext>
                    </a:extLst>
                  </p14:cNvPr>
                  <p14:cNvContentPartPr/>
                  <p14:nvPr/>
                </p14:nvContentPartPr>
                <p14:xfrm>
                  <a:off x="5833997" y="4635423"/>
                  <a:ext cx="205920" cy="140760"/>
                </p14:xfrm>
              </p:contentPart>
            </mc:Choice>
            <mc:Fallback xmlns="">
              <p:pic>
                <p:nvPicPr>
                  <p:cNvPr id="20" name="Ink 19">
                    <a:extLst>
                      <a:ext uri="{FF2B5EF4-FFF2-40B4-BE49-F238E27FC236}">
                        <a16:creationId xmlns:a16="http://schemas.microsoft.com/office/drawing/2014/main" id="{C6ADD6A4-E7CA-4F18-B233-80C5670DAA62}"/>
                      </a:ext>
                    </a:extLst>
                  </p:cNvPr>
                  <p:cNvPicPr/>
                  <p:nvPr/>
                </p:nvPicPr>
                <p:blipFill>
                  <a:blip r:embed="rId34"/>
                  <a:stretch>
                    <a:fillRect/>
                  </a:stretch>
                </p:blipFill>
                <p:spPr>
                  <a:xfrm>
                    <a:off x="5825747" y="4627201"/>
                    <a:ext cx="222090" cy="156875"/>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6781034C-448A-48AA-AE6F-B550A31B69A8}"/>
                      </a:ext>
                    </a:extLst>
                  </p14:cNvPr>
                  <p14:cNvContentPartPr/>
                  <p14:nvPr/>
                </p14:nvContentPartPr>
                <p14:xfrm>
                  <a:off x="5844797" y="4630383"/>
                  <a:ext cx="172080" cy="115920"/>
                </p14:xfrm>
              </p:contentPart>
            </mc:Choice>
            <mc:Fallback xmlns="">
              <p:pic>
                <p:nvPicPr>
                  <p:cNvPr id="21" name="Ink 20">
                    <a:extLst>
                      <a:ext uri="{FF2B5EF4-FFF2-40B4-BE49-F238E27FC236}">
                        <a16:creationId xmlns:a16="http://schemas.microsoft.com/office/drawing/2014/main" id="{6781034C-448A-48AA-AE6F-B550A31B69A8}"/>
                      </a:ext>
                    </a:extLst>
                  </p:cNvPr>
                  <p:cNvPicPr/>
                  <p:nvPr/>
                </p:nvPicPr>
                <p:blipFill>
                  <a:blip r:embed="rId36"/>
                  <a:stretch>
                    <a:fillRect/>
                  </a:stretch>
                </p:blipFill>
                <p:spPr>
                  <a:xfrm>
                    <a:off x="5836540" y="4622173"/>
                    <a:ext cx="188264" cy="132011"/>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738F2E64-AC46-4449-8441-A8D532D6441F}"/>
                      </a:ext>
                    </a:extLst>
                  </p14:cNvPr>
                  <p14:cNvContentPartPr/>
                  <p14:nvPr/>
                </p14:nvContentPartPr>
                <p14:xfrm>
                  <a:off x="6109037" y="4511583"/>
                  <a:ext cx="148320" cy="272880"/>
                </p14:xfrm>
              </p:contentPart>
            </mc:Choice>
            <mc:Fallback xmlns="">
              <p:pic>
                <p:nvPicPr>
                  <p:cNvPr id="22" name="Ink 21">
                    <a:extLst>
                      <a:ext uri="{FF2B5EF4-FFF2-40B4-BE49-F238E27FC236}">
                        <a16:creationId xmlns:a16="http://schemas.microsoft.com/office/drawing/2014/main" id="{738F2E64-AC46-4449-8441-A8D532D6441F}"/>
                      </a:ext>
                    </a:extLst>
                  </p:cNvPr>
                  <p:cNvPicPr/>
                  <p:nvPr/>
                </p:nvPicPr>
                <p:blipFill>
                  <a:blip r:embed="rId38"/>
                  <a:stretch>
                    <a:fillRect/>
                  </a:stretch>
                </p:blipFill>
                <p:spPr>
                  <a:xfrm>
                    <a:off x="6100779" y="4503364"/>
                    <a:ext cx="164506" cy="28899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4E04FF6C-7BF2-4D9C-B9C3-40A437969A86}"/>
                      </a:ext>
                    </a:extLst>
                  </p14:cNvPr>
                  <p14:cNvContentPartPr/>
                  <p14:nvPr/>
                </p14:nvContentPartPr>
                <p14:xfrm>
                  <a:off x="6099317" y="4687983"/>
                  <a:ext cx="73440" cy="13320"/>
                </p14:xfrm>
              </p:contentPart>
            </mc:Choice>
            <mc:Fallback xmlns="">
              <p:pic>
                <p:nvPicPr>
                  <p:cNvPr id="23" name="Ink 22">
                    <a:extLst>
                      <a:ext uri="{FF2B5EF4-FFF2-40B4-BE49-F238E27FC236}">
                        <a16:creationId xmlns:a16="http://schemas.microsoft.com/office/drawing/2014/main" id="{4E04FF6C-7BF2-4D9C-B9C3-40A437969A86}"/>
                      </a:ext>
                    </a:extLst>
                  </p:cNvPr>
                  <p:cNvPicPr/>
                  <p:nvPr/>
                </p:nvPicPr>
                <p:blipFill>
                  <a:blip r:embed="rId40"/>
                  <a:stretch>
                    <a:fillRect/>
                  </a:stretch>
                </p:blipFill>
                <p:spPr>
                  <a:xfrm>
                    <a:off x="6091047" y="4679658"/>
                    <a:ext cx="89650" cy="2963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1A323A40-CE2B-4751-903F-F0A397D5DF78}"/>
                      </a:ext>
                    </a:extLst>
                  </p14:cNvPr>
                  <p14:cNvContentPartPr/>
                  <p14:nvPr/>
                </p14:nvContentPartPr>
                <p14:xfrm>
                  <a:off x="6284717" y="4602663"/>
                  <a:ext cx="30240" cy="160200"/>
                </p14:xfrm>
              </p:contentPart>
            </mc:Choice>
            <mc:Fallback xmlns="">
              <p:pic>
                <p:nvPicPr>
                  <p:cNvPr id="24" name="Ink 23">
                    <a:extLst>
                      <a:ext uri="{FF2B5EF4-FFF2-40B4-BE49-F238E27FC236}">
                        <a16:creationId xmlns:a16="http://schemas.microsoft.com/office/drawing/2014/main" id="{1A323A40-CE2B-4751-903F-F0A397D5DF78}"/>
                      </a:ext>
                    </a:extLst>
                  </p:cNvPr>
                  <p:cNvPicPr/>
                  <p:nvPr/>
                </p:nvPicPr>
                <p:blipFill>
                  <a:blip r:embed="rId42"/>
                  <a:stretch>
                    <a:fillRect/>
                  </a:stretch>
                </p:blipFill>
                <p:spPr>
                  <a:xfrm>
                    <a:off x="6276500" y="4594439"/>
                    <a:ext cx="46346" cy="176319"/>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02CCB4F5-8C53-4082-9622-113D468408F1}"/>
                      </a:ext>
                    </a:extLst>
                  </p14:cNvPr>
                  <p14:cNvContentPartPr/>
                  <p14:nvPr/>
                </p14:nvContentPartPr>
                <p14:xfrm>
                  <a:off x="6314597" y="4565583"/>
                  <a:ext cx="222120" cy="181080"/>
                </p14:xfrm>
              </p:contentPart>
            </mc:Choice>
            <mc:Fallback xmlns="">
              <p:pic>
                <p:nvPicPr>
                  <p:cNvPr id="25" name="Ink 24">
                    <a:extLst>
                      <a:ext uri="{FF2B5EF4-FFF2-40B4-BE49-F238E27FC236}">
                        <a16:creationId xmlns:a16="http://schemas.microsoft.com/office/drawing/2014/main" id="{02CCB4F5-8C53-4082-9622-113D468408F1}"/>
                      </a:ext>
                    </a:extLst>
                  </p:cNvPr>
                  <p:cNvPicPr/>
                  <p:nvPr/>
                </p:nvPicPr>
                <p:blipFill>
                  <a:blip r:embed="rId44"/>
                  <a:stretch>
                    <a:fillRect/>
                  </a:stretch>
                </p:blipFill>
                <p:spPr>
                  <a:xfrm>
                    <a:off x="6306346" y="4557367"/>
                    <a:ext cx="238292" cy="197183"/>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4E191EC0-1BB6-4C7A-BC20-0ED67D236023}"/>
                      </a:ext>
                    </a:extLst>
                  </p14:cNvPr>
                  <p14:cNvContentPartPr/>
                  <p14:nvPr/>
                </p14:nvContentPartPr>
                <p14:xfrm>
                  <a:off x="6570917" y="4535703"/>
                  <a:ext cx="277920" cy="214200"/>
                </p14:xfrm>
              </p:contentPart>
            </mc:Choice>
            <mc:Fallback xmlns="">
              <p:pic>
                <p:nvPicPr>
                  <p:cNvPr id="26" name="Ink 25">
                    <a:extLst>
                      <a:ext uri="{FF2B5EF4-FFF2-40B4-BE49-F238E27FC236}">
                        <a16:creationId xmlns:a16="http://schemas.microsoft.com/office/drawing/2014/main" id="{4E191EC0-1BB6-4C7A-BC20-0ED67D236023}"/>
                      </a:ext>
                    </a:extLst>
                  </p:cNvPr>
                  <p:cNvPicPr/>
                  <p:nvPr/>
                </p:nvPicPr>
                <p:blipFill>
                  <a:blip r:embed="rId46"/>
                  <a:stretch>
                    <a:fillRect/>
                  </a:stretch>
                </p:blipFill>
                <p:spPr>
                  <a:xfrm>
                    <a:off x="6562655" y="4527477"/>
                    <a:ext cx="294113" cy="23032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39A5ED8D-AEB6-48F8-AE53-C0C8C6E7F7BF}"/>
                      </a:ext>
                    </a:extLst>
                  </p14:cNvPr>
                  <p14:cNvContentPartPr/>
                  <p14:nvPr/>
                </p14:nvContentPartPr>
                <p14:xfrm>
                  <a:off x="7767197" y="1852263"/>
                  <a:ext cx="197280" cy="405360"/>
                </p14:xfrm>
              </p:contentPart>
            </mc:Choice>
            <mc:Fallback xmlns="">
              <p:pic>
                <p:nvPicPr>
                  <p:cNvPr id="28" name="Ink 27">
                    <a:extLst>
                      <a:ext uri="{FF2B5EF4-FFF2-40B4-BE49-F238E27FC236}">
                        <a16:creationId xmlns:a16="http://schemas.microsoft.com/office/drawing/2014/main" id="{39A5ED8D-AEB6-48F8-AE53-C0C8C6E7F7BF}"/>
                      </a:ext>
                    </a:extLst>
                  </p:cNvPr>
                  <p:cNvPicPr/>
                  <p:nvPr/>
                </p:nvPicPr>
                <p:blipFill>
                  <a:blip r:embed="rId48"/>
                  <a:stretch>
                    <a:fillRect/>
                  </a:stretch>
                </p:blipFill>
                <p:spPr>
                  <a:xfrm>
                    <a:off x="7758936" y="1844044"/>
                    <a:ext cx="213472" cy="421469"/>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3A65BBCC-9E76-40AE-BD96-B7D708620C89}"/>
                      </a:ext>
                    </a:extLst>
                  </p14:cNvPr>
                  <p14:cNvContentPartPr/>
                  <p14:nvPr/>
                </p14:nvContentPartPr>
                <p14:xfrm>
                  <a:off x="7955477" y="1502703"/>
                  <a:ext cx="40320" cy="204120"/>
                </p14:xfrm>
              </p:contentPart>
            </mc:Choice>
            <mc:Fallback xmlns="">
              <p:pic>
                <p:nvPicPr>
                  <p:cNvPr id="29" name="Ink 28">
                    <a:extLst>
                      <a:ext uri="{FF2B5EF4-FFF2-40B4-BE49-F238E27FC236}">
                        <a16:creationId xmlns:a16="http://schemas.microsoft.com/office/drawing/2014/main" id="{3A65BBCC-9E76-40AE-BD96-B7D708620C89}"/>
                      </a:ext>
                    </a:extLst>
                  </p:cNvPr>
                  <p:cNvPicPr/>
                  <p:nvPr/>
                </p:nvPicPr>
                <p:blipFill>
                  <a:blip r:embed="rId50"/>
                  <a:stretch>
                    <a:fillRect/>
                  </a:stretch>
                </p:blipFill>
                <p:spPr>
                  <a:xfrm>
                    <a:off x="7947146" y="1494486"/>
                    <a:ext cx="56648" cy="22022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72D7A3EC-F2AB-42B7-9719-49389397B769}"/>
                      </a:ext>
                    </a:extLst>
                  </p14:cNvPr>
                  <p14:cNvContentPartPr/>
                  <p14:nvPr/>
                </p14:nvContentPartPr>
                <p14:xfrm>
                  <a:off x="7817957" y="1517103"/>
                  <a:ext cx="271800" cy="50760"/>
                </p14:xfrm>
              </p:contentPart>
            </mc:Choice>
            <mc:Fallback xmlns="">
              <p:pic>
                <p:nvPicPr>
                  <p:cNvPr id="30" name="Ink 29">
                    <a:extLst>
                      <a:ext uri="{FF2B5EF4-FFF2-40B4-BE49-F238E27FC236}">
                        <a16:creationId xmlns:a16="http://schemas.microsoft.com/office/drawing/2014/main" id="{72D7A3EC-F2AB-42B7-9719-49389397B769}"/>
                      </a:ext>
                    </a:extLst>
                  </p:cNvPr>
                  <p:cNvPicPr/>
                  <p:nvPr/>
                </p:nvPicPr>
                <p:blipFill>
                  <a:blip r:embed="rId52"/>
                  <a:stretch>
                    <a:fillRect/>
                  </a:stretch>
                </p:blipFill>
                <p:spPr>
                  <a:xfrm>
                    <a:off x="7809701" y="1508863"/>
                    <a:ext cx="287983" cy="66911"/>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9C3E8183-3F67-45C5-8A9A-76C1E2D7631C}"/>
                      </a:ext>
                    </a:extLst>
                  </p14:cNvPr>
                  <p14:cNvContentPartPr/>
                  <p14:nvPr/>
                </p14:nvContentPartPr>
                <p14:xfrm>
                  <a:off x="7911557" y="1683063"/>
                  <a:ext cx="158760" cy="43200"/>
                </p14:xfrm>
              </p:contentPart>
            </mc:Choice>
            <mc:Fallback xmlns="">
              <p:pic>
                <p:nvPicPr>
                  <p:cNvPr id="31" name="Ink 30">
                    <a:extLst>
                      <a:ext uri="{FF2B5EF4-FFF2-40B4-BE49-F238E27FC236}">
                        <a16:creationId xmlns:a16="http://schemas.microsoft.com/office/drawing/2014/main" id="{9C3E8183-3F67-45C5-8A9A-76C1E2D7631C}"/>
                      </a:ext>
                    </a:extLst>
                  </p:cNvPr>
                  <p:cNvPicPr/>
                  <p:nvPr/>
                </p:nvPicPr>
                <p:blipFill>
                  <a:blip r:embed="rId54"/>
                  <a:stretch>
                    <a:fillRect/>
                  </a:stretch>
                </p:blipFill>
                <p:spPr>
                  <a:xfrm>
                    <a:off x="7903288" y="1674819"/>
                    <a:ext cx="174967" cy="5935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032" name="Ink 44031">
                    <a:extLst>
                      <a:ext uri="{FF2B5EF4-FFF2-40B4-BE49-F238E27FC236}">
                        <a16:creationId xmlns:a16="http://schemas.microsoft.com/office/drawing/2014/main" id="{1D9846F8-2808-4B89-89BB-D2ED87C858F7}"/>
                      </a:ext>
                    </a:extLst>
                  </p14:cNvPr>
                  <p14:cNvContentPartPr/>
                  <p14:nvPr/>
                </p14:nvContentPartPr>
                <p14:xfrm>
                  <a:off x="8097677" y="1654263"/>
                  <a:ext cx="225000" cy="208080"/>
                </p14:xfrm>
              </p:contentPart>
            </mc:Choice>
            <mc:Fallback xmlns="">
              <p:pic>
                <p:nvPicPr>
                  <p:cNvPr id="44032" name="Ink 44031">
                    <a:extLst>
                      <a:ext uri="{FF2B5EF4-FFF2-40B4-BE49-F238E27FC236}">
                        <a16:creationId xmlns:a16="http://schemas.microsoft.com/office/drawing/2014/main" id="{1D9846F8-2808-4B89-89BB-D2ED87C858F7}"/>
                      </a:ext>
                    </a:extLst>
                  </p:cNvPr>
                  <p:cNvPicPr/>
                  <p:nvPr/>
                </p:nvPicPr>
                <p:blipFill>
                  <a:blip r:embed="rId56"/>
                  <a:stretch>
                    <a:fillRect/>
                  </a:stretch>
                </p:blipFill>
                <p:spPr>
                  <a:xfrm>
                    <a:off x="8089417" y="1646045"/>
                    <a:ext cx="241189" cy="22418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033" name="Ink 44032">
                    <a:extLst>
                      <a:ext uri="{FF2B5EF4-FFF2-40B4-BE49-F238E27FC236}">
                        <a16:creationId xmlns:a16="http://schemas.microsoft.com/office/drawing/2014/main" id="{1CDD3215-66F3-4174-976A-FC8FAE8EB8BD}"/>
                      </a:ext>
                    </a:extLst>
                  </p14:cNvPr>
                  <p14:cNvContentPartPr/>
                  <p14:nvPr/>
                </p14:nvContentPartPr>
                <p14:xfrm>
                  <a:off x="8078597" y="2453463"/>
                  <a:ext cx="24840" cy="233640"/>
                </p14:xfrm>
              </p:contentPart>
            </mc:Choice>
            <mc:Fallback xmlns="">
              <p:pic>
                <p:nvPicPr>
                  <p:cNvPr id="44033" name="Ink 44032">
                    <a:extLst>
                      <a:ext uri="{FF2B5EF4-FFF2-40B4-BE49-F238E27FC236}">
                        <a16:creationId xmlns:a16="http://schemas.microsoft.com/office/drawing/2014/main" id="{1CDD3215-66F3-4174-976A-FC8FAE8EB8BD}"/>
                      </a:ext>
                    </a:extLst>
                  </p:cNvPr>
                  <p:cNvPicPr/>
                  <p:nvPr/>
                </p:nvPicPr>
                <p:blipFill>
                  <a:blip r:embed="rId58"/>
                  <a:stretch>
                    <a:fillRect/>
                  </a:stretch>
                </p:blipFill>
                <p:spPr>
                  <a:xfrm>
                    <a:off x="8070317" y="2445248"/>
                    <a:ext cx="41069" cy="249742"/>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036" name="Ink 44035">
                    <a:extLst>
                      <a:ext uri="{FF2B5EF4-FFF2-40B4-BE49-F238E27FC236}">
                        <a16:creationId xmlns:a16="http://schemas.microsoft.com/office/drawing/2014/main" id="{15792161-631D-4A84-A6B7-BFADFFBFD49C}"/>
                      </a:ext>
                    </a:extLst>
                  </p14:cNvPr>
                  <p14:cNvContentPartPr/>
                  <p14:nvPr/>
                </p14:nvContentPartPr>
                <p14:xfrm>
                  <a:off x="7972037" y="2553183"/>
                  <a:ext cx="218880" cy="57960"/>
                </p14:xfrm>
              </p:contentPart>
            </mc:Choice>
            <mc:Fallback xmlns="">
              <p:pic>
                <p:nvPicPr>
                  <p:cNvPr id="44036" name="Ink 44035">
                    <a:extLst>
                      <a:ext uri="{FF2B5EF4-FFF2-40B4-BE49-F238E27FC236}">
                        <a16:creationId xmlns:a16="http://schemas.microsoft.com/office/drawing/2014/main" id="{15792161-631D-4A84-A6B7-BFADFFBFD49C}"/>
                      </a:ext>
                    </a:extLst>
                  </p:cNvPr>
                  <p:cNvPicPr/>
                  <p:nvPr/>
                </p:nvPicPr>
                <p:blipFill>
                  <a:blip r:embed="rId60"/>
                  <a:stretch>
                    <a:fillRect/>
                  </a:stretch>
                </p:blipFill>
                <p:spPr>
                  <a:xfrm>
                    <a:off x="7963784" y="2544950"/>
                    <a:ext cx="235057" cy="74097"/>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037" name="Ink 44036">
                    <a:extLst>
                      <a:ext uri="{FF2B5EF4-FFF2-40B4-BE49-F238E27FC236}">
                        <a16:creationId xmlns:a16="http://schemas.microsoft.com/office/drawing/2014/main" id="{481F9F87-88F2-4E3C-8C53-9ED39774D708}"/>
                      </a:ext>
                    </a:extLst>
                  </p14:cNvPr>
                  <p14:cNvContentPartPr/>
                  <p14:nvPr/>
                </p14:nvContentPartPr>
                <p14:xfrm>
                  <a:off x="7903997" y="3494943"/>
                  <a:ext cx="372240" cy="24480"/>
                </p14:xfrm>
              </p:contentPart>
            </mc:Choice>
            <mc:Fallback xmlns="">
              <p:pic>
                <p:nvPicPr>
                  <p:cNvPr id="44037" name="Ink 44036">
                    <a:extLst>
                      <a:ext uri="{FF2B5EF4-FFF2-40B4-BE49-F238E27FC236}">
                        <a16:creationId xmlns:a16="http://schemas.microsoft.com/office/drawing/2014/main" id="{481F9F87-88F2-4E3C-8C53-9ED39774D708}"/>
                      </a:ext>
                    </a:extLst>
                  </p:cNvPr>
                  <p:cNvPicPr/>
                  <p:nvPr/>
                </p:nvPicPr>
                <p:blipFill>
                  <a:blip r:embed="rId62"/>
                  <a:stretch>
                    <a:fillRect/>
                  </a:stretch>
                </p:blipFill>
                <p:spPr>
                  <a:xfrm>
                    <a:off x="7895740" y="3486673"/>
                    <a:ext cx="388424" cy="4069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038" name="Ink 44037">
                    <a:extLst>
                      <a:ext uri="{FF2B5EF4-FFF2-40B4-BE49-F238E27FC236}">
                        <a16:creationId xmlns:a16="http://schemas.microsoft.com/office/drawing/2014/main" id="{5F6B28FA-6E65-4C98-A5B8-38062BB17A25}"/>
                      </a:ext>
                    </a:extLst>
                  </p14:cNvPr>
                  <p14:cNvContentPartPr/>
                  <p14:nvPr/>
                </p14:nvContentPartPr>
                <p14:xfrm>
                  <a:off x="8018117" y="2971863"/>
                  <a:ext cx="226080" cy="216720"/>
                </p14:xfrm>
              </p:contentPart>
            </mc:Choice>
            <mc:Fallback xmlns="">
              <p:pic>
                <p:nvPicPr>
                  <p:cNvPr id="44038" name="Ink 44037">
                    <a:extLst>
                      <a:ext uri="{FF2B5EF4-FFF2-40B4-BE49-F238E27FC236}">
                        <a16:creationId xmlns:a16="http://schemas.microsoft.com/office/drawing/2014/main" id="{5F6B28FA-6E65-4C98-A5B8-38062BB17A25}"/>
                      </a:ext>
                    </a:extLst>
                  </p:cNvPr>
                  <p:cNvPicPr/>
                  <p:nvPr/>
                </p:nvPicPr>
                <p:blipFill>
                  <a:blip r:embed="rId64"/>
                  <a:stretch>
                    <a:fillRect/>
                  </a:stretch>
                </p:blipFill>
                <p:spPr>
                  <a:xfrm>
                    <a:off x="8009854" y="2963654"/>
                    <a:ext cx="242276" cy="23281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039" name="Ink 44038">
                    <a:extLst>
                      <a:ext uri="{FF2B5EF4-FFF2-40B4-BE49-F238E27FC236}">
                        <a16:creationId xmlns:a16="http://schemas.microsoft.com/office/drawing/2014/main" id="{CC7A62E2-49B5-4A2E-A54F-3DB737053FC9}"/>
                      </a:ext>
                    </a:extLst>
                  </p14:cNvPr>
                  <p14:cNvContentPartPr/>
                  <p14:nvPr/>
                </p14:nvContentPartPr>
                <p14:xfrm>
                  <a:off x="8247077" y="3132063"/>
                  <a:ext cx="213840" cy="145440"/>
                </p14:xfrm>
              </p:contentPart>
            </mc:Choice>
            <mc:Fallback xmlns="">
              <p:pic>
                <p:nvPicPr>
                  <p:cNvPr id="44039" name="Ink 44038">
                    <a:extLst>
                      <a:ext uri="{FF2B5EF4-FFF2-40B4-BE49-F238E27FC236}">
                        <a16:creationId xmlns:a16="http://schemas.microsoft.com/office/drawing/2014/main" id="{CC7A62E2-49B5-4A2E-A54F-3DB737053FC9}"/>
                      </a:ext>
                    </a:extLst>
                  </p:cNvPr>
                  <p:cNvPicPr/>
                  <p:nvPr/>
                </p:nvPicPr>
                <p:blipFill>
                  <a:blip r:embed="rId66"/>
                  <a:stretch>
                    <a:fillRect/>
                  </a:stretch>
                </p:blipFill>
                <p:spPr>
                  <a:xfrm>
                    <a:off x="8238814" y="3123855"/>
                    <a:ext cx="230035" cy="16152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043" name="Ink 44042">
                    <a:extLst>
                      <a:ext uri="{FF2B5EF4-FFF2-40B4-BE49-F238E27FC236}">
                        <a16:creationId xmlns:a16="http://schemas.microsoft.com/office/drawing/2014/main" id="{8CF50F90-0C35-4EDC-A13A-9ADEAAFB684D}"/>
                      </a:ext>
                    </a:extLst>
                  </p14:cNvPr>
                  <p14:cNvContentPartPr/>
                  <p14:nvPr/>
                </p14:nvContentPartPr>
                <p14:xfrm>
                  <a:off x="4261877" y="2438703"/>
                  <a:ext cx="306720" cy="140040"/>
                </p14:xfrm>
              </p:contentPart>
            </mc:Choice>
            <mc:Fallback xmlns="">
              <p:pic>
                <p:nvPicPr>
                  <p:cNvPr id="44043" name="Ink 44042">
                    <a:extLst>
                      <a:ext uri="{FF2B5EF4-FFF2-40B4-BE49-F238E27FC236}">
                        <a16:creationId xmlns:a16="http://schemas.microsoft.com/office/drawing/2014/main" id="{8CF50F90-0C35-4EDC-A13A-9ADEAAFB684D}"/>
                      </a:ext>
                    </a:extLst>
                  </p:cNvPr>
                  <p:cNvPicPr/>
                  <p:nvPr/>
                </p:nvPicPr>
                <p:blipFill>
                  <a:blip r:embed="rId68"/>
                  <a:stretch>
                    <a:fillRect/>
                  </a:stretch>
                </p:blipFill>
                <p:spPr>
                  <a:xfrm>
                    <a:off x="4253623" y="2430465"/>
                    <a:ext cx="322898" cy="156186"/>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044" name="Ink 44043">
                    <a:extLst>
                      <a:ext uri="{FF2B5EF4-FFF2-40B4-BE49-F238E27FC236}">
                        <a16:creationId xmlns:a16="http://schemas.microsoft.com/office/drawing/2014/main" id="{21002568-00E4-48DD-B937-65E304309497}"/>
                      </a:ext>
                    </a:extLst>
                  </p14:cNvPr>
                  <p14:cNvContentPartPr/>
                  <p14:nvPr/>
                </p14:nvContentPartPr>
                <p14:xfrm>
                  <a:off x="4670837" y="2370663"/>
                  <a:ext cx="65520" cy="149400"/>
                </p14:xfrm>
              </p:contentPart>
            </mc:Choice>
            <mc:Fallback xmlns="">
              <p:pic>
                <p:nvPicPr>
                  <p:cNvPr id="44044" name="Ink 44043">
                    <a:extLst>
                      <a:ext uri="{FF2B5EF4-FFF2-40B4-BE49-F238E27FC236}">
                        <a16:creationId xmlns:a16="http://schemas.microsoft.com/office/drawing/2014/main" id="{21002568-00E4-48DD-B937-65E304309497}"/>
                      </a:ext>
                    </a:extLst>
                  </p:cNvPr>
                  <p:cNvPicPr/>
                  <p:nvPr/>
                </p:nvPicPr>
                <p:blipFill>
                  <a:blip r:embed="rId70"/>
                  <a:stretch>
                    <a:fillRect/>
                  </a:stretch>
                </p:blipFill>
                <p:spPr>
                  <a:xfrm>
                    <a:off x="4662606" y="2362436"/>
                    <a:ext cx="81653" cy="165525"/>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045" name="Ink 44044">
                    <a:extLst>
                      <a:ext uri="{FF2B5EF4-FFF2-40B4-BE49-F238E27FC236}">
                        <a16:creationId xmlns:a16="http://schemas.microsoft.com/office/drawing/2014/main" id="{350523E0-923E-4515-84C3-7911B43F998A}"/>
                      </a:ext>
                    </a:extLst>
                  </p14:cNvPr>
                  <p14:cNvContentPartPr/>
                  <p14:nvPr/>
                </p14:nvContentPartPr>
                <p14:xfrm>
                  <a:off x="4603157" y="2364543"/>
                  <a:ext cx="186120" cy="75960"/>
                </p14:xfrm>
              </p:contentPart>
            </mc:Choice>
            <mc:Fallback xmlns="">
              <p:pic>
                <p:nvPicPr>
                  <p:cNvPr id="44045" name="Ink 44044">
                    <a:extLst>
                      <a:ext uri="{FF2B5EF4-FFF2-40B4-BE49-F238E27FC236}">
                        <a16:creationId xmlns:a16="http://schemas.microsoft.com/office/drawing/2014/main" id="{350523E0-923E-4515-84C3-7911B43F998A}"/>
                      </a:ext>
                    </a:extLst>
                  </p:cNvPr>
                  <p:cNvPicPr/>
                  <p:nvPr/>
                </p:nvPicPr>
                <p:blipFill>
                  <a:blip r:embed="rId72"/>
                  <a:stretch>
                    <a:fillRect/>
                  </a:stretch>
                </p:blipFill>
                <p:spPr>
                  <a:xfrm>
                    <a:off x="4594907" y="2356322"/>
                    <a:ext cx="202290" cy="9207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046" name="Ink 44045">
                    <a:extLst>
                      <a:ext uri="{FF2B5EF4-FFF2-40B4-BE49-F238E27FC236}">
                        <a16:creationId xmlns:a16="http://schemas.microsoft.com/office/drawing/2014/main" id="{1FCDF34D-4F2D-4A91-A925-8DAC4772714B}"/>
                      </a:ext>
                    </a:extLst>
                  </p14:cNvPr>
                  <p14:cNvContentPartPr/>
                  <p14:nvPr/>
                </p14:nvContentPartPr>
                <p14:xfrm>
                  <a:off x="4670837" y="2489103"/>
                  <a:ext cx="147600" cy="51480"/>
                </p14:xfrm>
              </p:contentPart>
            </mc:Choice>
            <mc:Fallback xmlns="">
              <p:pic>
                <p:nvPicPr>
                  <p:cNvPr id="44046" name="Ink 44045">
                    <a:extLst>
                      <a:ext uri="{FF2B5EF4-FFF2-40B4-BE49-F238E27FC236}">
                        <a16:creationId xmlns:a16="http://schemas.microsoft.com/office/drawing/2014/main" id="{1FCDF34D-4F2D-4A91-A925-8DAC4772714B}"/>
                      </a:ext>
                    </a:extLst>
                  </p:cNvPr>
                  <p:cNvPicPr/>
                  <p:nvPr/>
                </p:nvPicPr>
                <p:blipFill>
                  <a:blip r:embed="rId74"/>
                  <a:stretch>
                    <a:fillRect/>
                  </a:stretch>
                </p:blipFill>
                <p:spPr>
                  <a:xfrm>
                    <a:off x="4662582" y="2480853"/>
                    <a:ext cx="163780" cy="6765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047" name="Ink 44046">
                    <a:extLst>
                      <a:ext uri="{FF2B5EF4-FFF2-40B4-BE49-F238E27FC236}">
                        <a16:creationId xmlns:a16="http://schemas.microsoft.com/office/drawing/2014/main" id="{6C8B32CC-DF9D-4C09-8AAF-915243C45B75}"/>
                      </a:ext>
                    </a:extLst>
                  </p14:cNvPr>
                  <p14:cNvContentPartPr/>
                  <p14:nvPr/>
                </p14:nvContentPartPr>
                <p14:xfrm>
                  <a:off x="4863077" y="2467863"/>
                  <a:ext cx="263880" cy="79200"/>
                </p14:xfrm>
              </p:contentPart>
            </mc:Choice>
            <mc:Fallback xmlns="">
              <p:pic>
                <p:nvPicPr>
                  <p:cNvPr id="44047" name="Ink 44046">
                    <a:extLst>
                      <a:ext uri="{FF2B5EF4-FFF2-40B4-BE49-F238E27FC236}">
                        <a16:creationId xmlns:a16="http://schemas.microsoft.com/office/drawing/2014/main" id="{6C8B32CC-DF9D-4C09-8AAF-915243C45B75}"/>
                      </a:ext>
                    </a:extLst>
                  </p:cNvPr>
                  <p:cNvPicPr/>
                  <p:nvPr/>
                </p:nvPicPr>
                <p:blipFill>
                  <a:blip r:embed="rId76"/>
                  <a:stretch>
                    <a:fillRect/>
                  </a:stretch>
                </p:blipFill>
                <p:spPr>
                  <a:xfrm>
                    <a:off x="4854820" y="2459647"/>
                    <a:ext cx="280063" cy="95303"/>
                  </a:xfrm>
                  <a:prstGeom prst="rect">
                    <a:avLst/>
                  </a:prstGeom>
                </p:spPr>
              </p:pic>
            </mc:Fallback>
          </mc:AlternateContent>
        </p:grpSp>
        <p:grpSp>
          <p:nvGrpSpPr>
            <p:cNvPr id="44054" name="Group 44053">
              <a:extLst>
                <a:ext uri="{FF2B5EF4-FFF2-40B4-BE49-F238E27FC236}">
                  <a16:creationId xmlns:a16="http://schemas.microsoft.com/office/drawing/2014/main" id="{524EAD28-B676-48B7-85D5-82613DDD30DF}"/>
                </a:ext>
              </a:extLst>
            </p:cNvPr>
            <p:cNvGrpSpPr/>
            <p:nvPr/>
          </p:nvGrpSpPr>
          <p:grpSpPr>
            <a:xfrm>
              <a:off x="5013917" y="2804823"/>
              <a:ext cx="557640" cy="406080"/>
              <a:chOff x="5013917" y="2804823"/>
              <a:chExt cx="557640" cy="406080"/>
            </a:xfrm>
          </p:grpSpPr>
          <mc:AlternateContent xmlns:mc="http://schemas.openxmlformats.org/markup-compatibility/2006" xmlns:p14="http://schemas.microsoft.com/office/powerpoint/2010/main">
            <mc:Choice Requires="p14">
              <p:contentPart p14:bwMode="auto" r:id="rId77">
                <p14:nvContentPartPr>
                  <p14:cNvPr id="44049" name="Ink 44048">
                    <a:extLst>
                      <a:ext uri="{FF2B5EF4-FFF2-40B4-BE49-F238E27FC236}">
                        <a16:creationId xmlns:a16="http://schemas.microsoft.com/office/drawing/2014/main" id="{0AFD5851-DE66-4D0A-8DC6-F42451ACA0DB}"/>
                      </a:ext>
                    </a:extLst>
                  </p14:cNvPr>
                  <p14:cNvContentPartPr/>
                  <p14:nvPr/>
                </p14:nvContentPartPr>
                <p14:xfrm>
                  <a:off x="5015717" y="3076263"/>
                  <a:ext cx="77040" cy="134640"/>
                </p14:xfrm>
              </p:contentPart>
            </mc:Choice>
            <mc:Fallback xmlns="">
              <p:pic>
                <p:nvPicPr>
                  <p:cNvPr id="44049" name="Ink 44048">
                    <a:extLst>
                      <a:ext uri="{FF2B5EF4-FFF2-40B4-BE49-F238E27FC236}">
                        <a16:creationId xmlns:a16="http://schemas.microsoft.com/office/drawing/2014/main" id="{0AFD5851-DE66-4D0A-8DC6-F42451ACA0DB}"/>
                      </a:ext>
                    </a:extLst>
                  </p:cNvPr>
                  <p:cNvPicPr/>
                  <p:nvPr/>
                </p:nvPicPr>
                <p:blipFill>
                  <a:blip r:embed="rId78"/>
                  <a:stretch>
                    <a:fillRect/>
                  </a:stretch>
                </p:blipFill>
                <p:spPr>
                  <a:xfrm>
                    <a:off x="5007451" y="3068033"/>
                    <a:ext cx="93242" cy="15077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050" name="Ink 44049">
                    <a:extLst>
                      <a:ext uri="{FF2B5EF4-FFF2-40B4-BE49-F238E27FC236}">
                        <a16:creationId xmlns:a16="http://schemas.microsoft.com/office/drawing/2014/main" id="{545E02B4-CFA5-4CB1-9F84-6F1871EB8BE5}"/>
                      </a:ext>
                    </a:extLst>
                  </p14:cNvPr>
                  <p14:cNvContentPartPr/>
                  <p14:nvPr/>
                </p14:nvContentPartPr>
                <p14:xfrm>
                  <a:off x="5013917" y="2956383"/>
                  <a:ext cx="36720" cy="51120"/>
                </p14:xfrm>
              </p:contentPart>
            </mc:Choice>
            <mc:Fallback xmlns="">
              <p:pic>
                <p:nvPicPr>
                  <p:cNvPr id="44050" name="Ink 44049">
                    <a:extLst>
                      <a:ext uri="{FF2B5EF4-FFF2-40B4-BE49-F238E27FC236}">
                        <a16:creationId xmlns:a16="http://schemas.microsoft.com/office/drawing/2014/main" id="{545E02B4-CFA5-4CB1-9F84-6F1871EB8BE5}"/>
                      </a:ext>
                    </a:extLst>
                  </p:cNvPr>
                  <p:cNvPicPr/>
                  <p:nvPr/>
                </p:nvPicPr>
                <p:blipFill>
                  <a:blip r:embed="rId80"/>
                  <a:stretch>
                    <a:fillRect/>
                  </a:stretch>
                </p:blipFill>
                <p:spPr>
                  <a:xfrm>
                    <a:off x="5005721" y="2948138"/>
                    <a:ext cx="52785" cy="67281"/>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051" name="Ink 44050">
                    <a:extLst>
                      <a:ext uri="{FF2B5EF4-FFF2-40B4-BE49-F238E27FC236}">
                        <a16:creationId xmlns:a16="http://schemas.microsoft.com/office/drawing/2014/main" id="{511C2077-29C0-4202-819B-45ABE9900641}"/>
                      </a:ext>
                    </a:extLst>
                  </p14:cNvPr>
                  <p14:cNvContentPartPr/>
                  <p14:nvPr/>
                </p14:nvContentPartPr>
                <p14:xfrm>
                  <a:off x="5135237" y="2849463"/>
                  <a:ext cx="179280" cy="159840"/>
                </p14:xfrm>
              </p:contentPart>
            </mc:Choice>
            <mc:Fallback xmlns="">
              <p:pic>
                <p:nvPicPr>
                  <p:cNvPr id="44051" name="Ink 44050">
                    <a:extLst>
                      <a:ext uri="{FF2B5EF4-FFF2-40B4-BE49-F238E27FC236}">
                        <a16:creationId xmlns:a16="http://schemas.microsoft.com/office/drawing/2014/main" id="{511C2077-29C0-4202-819B-45ABE9900641}"/>
                      </a:ext>
                    </a:extLst>
                  </p:cNvPr>
                  <p:cNvPicPr/>
                  <p:nvPr/>
                </p:nvPicPr>
                <p:blipFill>
                  <a:blip r:embed="rId82"/>
                  <a:stretch>
                    <a:fillRect/>
                  </a:stretch>
                </p:blipFill>
                <p:spPr>
                  <a:xfrm>
                    <a:off x="5126968" y="2841241"/>
                    <a:ext cx="195488" cy="175956"/>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052" name="Ink 44051">
                    <a:extLst>
                      <a:ext uri="{FF2B5EF4-FFF2-40B4-BE49-F238E27FC236}">
                        <a16:creationId xmlns:a16="http://schemas.microsoft.com/office/drawing/2014/main" id="{2512A29A-FC3D-4748-8BE5-399BFBF23035}"/>
                      </a:ext>
                    </a:extLst>
                  </p14:cNvPr>
                  <p14:cNvContentPartPr/>
                  <p14:nvPr/>
                </p14:nvContentPartPr>
                <p14:xfrm>
                  <a:off x="5179877" y="2804823"/>
                  <a:ext cx="103320" cy="261360"/>
                </p14:xfrm>
              </p:contentPart>
            </mc:Choice>
            <mc:Fallback xmlns="">
              <p:pic>
                <p:nvPicPr>
                  <p:cNvPr id="44052" name="Ink 44051">
                    <a:extLst>
                      <a:ext uri="{FF2B5EF4-FFF2-40B4-BE49-F238E27FC236}">
                        <a16:creationId xmlns:a16="http://schemas.microsoft.com/office/drawing/2014/main" id="{2512A29A-FC3D-4748-8BE5-399BFBF23035}"/>
                      </a:ext>
                    </a:extLst>
                  </p:cNvPr>
                  <p:cNvPicPr/>
                  <p:nvPr/>
                </p:nvPicPr>
                <p:blipFill>
                  <a:blip r:embed="rId84"/>
                  <a:stretch>
                    <a:fillRect/>
                  </a:stretch>
                </p:blipFill>
                <p:spPr>
                  <a:xfrm>
                    <a:off x="5171625" y="2796594"/>
                    <a:ext cx="119495" cy="277489"/>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053" name="Ink 44052">
                    <a:extLst>
                      <a:ext uri="{FF2B5EF4-FFF2-40B4-BE49-F238E27FC236}">
                        <a16:creationId xmlns:a16="http://schemas.microsoft.com/office/drawing/2014/main" id="{4314AD33-990F-4FE8-88DC-FCB47003C668}"/>
                      </a:ext>
                    </a:extLst>
                  </p14:cNvPr>
                  <p14:cNvContentPartPr/>
                  <p14:nvPr/>
                </p14:nvContentPartPr>
                <p14:xfrm>
                  <a:off x="5320637" y="2967183"/>
                  <a:ext cx="250920" cy="83160"/>
                </p14:xfrm>
              </p:contentPart>
            </mc:Choice>
            <mc:Fallback xmlns="">
              <p:pic>
                <p:nvPicPr>
                  <p:cNvPr id="44053" name="Ink 44052">
                    <a:extLst>
                      <a:ext uri="{FF2B5EF4-FFF2-40B4-BE49-F238E27FC236}">
                        <a16:creationId xmlns:a16="http://schemas.microsoft.com/office/drawing/2014/main" id="{4314AD33-990F-4FE8-88DC-FCB47003C668}"/>
                      </a:ext>
                    </a:extLst>
                  </p:cNvPr>
                  <p:cNvPicPr/>
                  <p:nvPr/>
                </p:nvPicPr>
                <p:blipFill>
                  <a:blip r:embed="rId86"/>
                  <a:stretch>
                    <a:fillRect/>
                  </a:stretch>
                </p:blipFill>
                <p:spPr>
                  <a:xfrm>
                    <a:off x="5312383" y="2958933"/>
                    <a:ext cx="267098" cy="9933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44055" name="Ink 44054">
                  <a:extLst>
                    <a:ext uri="{FF2B5EF4-FFF2-40B4-BE49-F238E27FC236}">
                      <a16:creationId xmlns:a16="http://schemas.microsoft.com/office/drawing/2014/main" id="{C1771ACA-F268-4C09-80EC-D89B06C9FBFC}"/>
                    </a:ext>
                  </a:extLst>
                </p14:cNvPr>
                <p14:cNvContentPartPr/>
                <p14:nvPr/>
              </p14:nvContentPartPr>
              <p14:xfrm>
                <a:off x="3471677" y="3170583"/>
                <a:ext cx="253440" cy="189360"/>
              </p14:xfrm>
            </p:contentPart>
          </mc:Choice>
          <mc:Fallback xmlns="">
            <p:pic>
              <p:nvPicPr>
                <p:cNvPr id="44055" name="Ink 44054">
                  <a:extLst>
                    <a:ext uri="{FF2B5EF4-FFF2-40B4-BE49-F238E27FC236}">
                      <a16:creationId xmlns:a16="http://schemas.microsoft.com/office/drawing/2014/main" id="{C1771ACA-F268-4C09-80EC-D89B06C9FBFC}"/>
                    </a:ext>
                  </a:extLst>
                </p:cNvPr>
                <p:cNvPicPr/>
                <p:nvPr/>
              </p:nvPicPr>
              <p:blipFill>
                <a:blip r:embed="rId88"/>
                <a:stretch>
                  <a:fillRect/>
                </a:stretch>
              </p:blipFill>
              <p:spPr>
                <a:xfrm>
                  <a:off x="3463416" y="3162378"/>
                  <a:ext cx="269631" cy="205441"/>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4056" name="Ink 44055">
                  <a:extLst>
                    <a:ext uri="{FF2B5EF4-FFF2-40B4-BE49-F238E27FC236}">
                      <a16:creationId xmlns:a16="http://schemas.microsoft.com/office/drawing/2014/main" id="{5F96FEC7-5FFF-42A4-A1F8-86C3033389B8}"/>
                    </a:ext>
                  </a:extLst>
                </p14:cNvPr>
                <p14:cNvContentPartPr/>
                <p14:nvPr/>
              </p14:nvContentPartPr>
              <p14:xfrm>
                <a:off x="3568157" y="3322863"/>
                <a:ext cx="49320" cy="23040"/>
              </p14:xfrm>
            </p:contentPart>
          </mc:Choice>
          <mc:Fallback xmlns="">
            <p:pic>
              <p:nvPicPr>
                <p:cNvPr id="44056" name="Ink 44055">
                  <a:extLst>
                    <a:ext uri="{FF2B5EF4-FFF2-40B4-BE49-F238E27FC236}">
                      <a16:creationId xmlns:a16="http://schemas.microsoft.com/office/drawing/2014/main" id="{5F96FEC7-5FFF-42A4-A1F8-86C3033389B8}"/>
                    </a:ext>
                  </a:extLst>
                </p:cNvPr>
                <p:cNvPicPr/>
                <p:nvPr/>
              </p:nvPicPr>
              <p:blipFill>
                <a:blip r:embed="rId90"/>
                <a:stretch>
                  <a:fillRect/>
                </a:stretch>
              </p:blipFill>
              <p:spPr>
                <a:xfrm>
                  <a:off x="3559937" y="3314634"/>
                  <a:ext cx="65431" cy="39168"/>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4057" name="Ink 44056">
                  <a:extLst>
                    <a:ext uri="{FF2B5EF4-FFF2-40B4-BE49-F238E27FC236}">
                      <a16:creationId xmlns:a16="http://schemas.microsoft.com/office/drawing/2014/main" id="{F6611B21-A2C4-4A2E-8ADD-73E81CF9E384}"/>
                    </a:ext>
                  </a:extLst>
                </p14:cNvPr>
                <p14:cNvContentPartPr/>
                <p14:nvPr/>
              </p14:nvContentPartPr>
              <p14:xfrm>
                <a:off x="3560597" y="3338343"/>
                <a:ext cx="123480" cy="117000"/>
              </p14:xfrm>
            </p:contentPart>
          </mc:Choice>
          <mc:Fallback xmlns="">
            <p:pic>
              <p:nvPicPr>
                <p:cNvPr id="44057" name="Ink 44056">
                  <a:extLst>
                    <a:ext uri="{FF2B5EF4-FFF2-40B4-BE49-F238E27FC236}">
                      <a16:creationId xmlns:a16="http://schemas.microsoft.com/office/drawing/2014/main" id="{F6611B21-A2C4-4A2E-8ADD-73E81CF9E384}"/>
                    </a:ext>
                  </a:extLst>
                </p:cNvPr>
                <p:cNvPicPr/>
                <p:nvPr/>
              </p:nvPicPr>
              <p:blipFill>
                <a:blip r:embed="rId92"/>
                <a:stretch>
                  <a:fillRect/>
                </a:stretch>
              </p:blipFill>
              <p:spPr>
                <a:xfrm>
                  <a:off x="3552343" y="3330127"/>
                  <a:ext cx="139658" cy="133104"/>
                </a:xfrm>
                <a:prstGeom prst="rect">
                  <a:avLst/>
                </a:prstGeom>
              </p:spPr>
            </p:pic>
          </mc:Fallback>
        </mc:AlternateContent>
        <p:grpSp>
          <p:nvGrpSpPr>
            <p:cNvPr id="44063" name="Group 44062">
              <a:extLst>
                <a:ext uri="{FF2B5EF4-FFF2-40B4-BE49-F238E27FC236}">
                  <a16:creationId xmlns:a16="http://schemas.microsoft.com/office/drawing/2014/main" id="{49FDCF9F-33C5-4DDD-B730-B4B879D3909F}"/>
                </a:ext>
              </a:extLst>
            </p:cNvPr>
            <p:cNvGrpSpPr/>
            <p:nvPr/>
          </p:nvGrpSpPr>
          <p:grpSpPr>
            <a:xfrm>
              <a:off x="3439637" y="1411623"/>
              <a:ext cx="605160" cy="384480"/>
              <a:chOff x="3439637" y="1411623"/>
              <a:chExt cx="605160" cy="384480"/>
            </a:xfrm>
          </p:grpSpPr>
          <mc:AlternateContent xmlns:mc="http://schemas.openxmlformats.org/markup-compatibility/2006" xmlns:p14="http://schemas.microsoft.com/office/powerpoint/2010/main">
            <mc:Choice Requires="p14">
              <p:contentPart p14:bwMode="auto" r:id="rId93">
                <p14:nvContentPartPr>
                  <p14:cNvPr id="44058" name="Ink 44057">
                    <a:extLst>
                      <a:ext uri="{FF2B5EF4-FFF2-40B4-BE49-F238E27FC236}">
                        <a16:creationId xmlns:a16="http://schemas.microsoft.com/office/drawing/2014/main" id="{0D24C32A-351E-432C-B1B4-C4DCE2649A17}"/>
                      </a:ext>
                    </a:extLst>
                  </p14:cNvPr>
                  <p14:cNvContentPartPr/>
                  <p14:nvPr/>
                </p14:nvContentPartPr>
                <p14:xfrm>
                  <a:off x="3439637" y="1644903"/>
                  <a:ext cx="106560" cy="151200"/>
                </p14:xfrm>
              </p:contentPart>
            </mc:Choice>
            <mc:Fallback xmlns="">
              <p:pic>
                <p:nvPicPr>
                  <p:cNvPr id="44058" name="Ink 44057">
                    <a:extLst>
                      <a:ext uri="{FF2B5EF4-FFF2-40B4-BE49-F238E27FC236}">
                        <a16:creationId xmlns:a16="http://schemas.microsoft.com/office/drawing/2014/main" id="{0D24C32A-351E-432C-B1B4-C4DCE2649A17}"/>
                      </a:ext>
                    </a:extLst>
                  </p:cNvPr>
                  <p:cNvPicPr/>
                  <p:nvPr/>
                </p:nvPicPr>
                <p:blipFill>
                  <a:blip r:embed="rId94"/>
                  <a:stretch>
                    <a:fillRect/>
                  </a:stretch>
                </p:blipFill>
                <p:spPr>
                  <a:xfrm>
                    <a:off x="3431389" y="1636686"/>
                    <a:ext cx="122725" cy="167306"/>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059" name="Ink 44058">
                    <a:extLst>
                      <a:ext uri="{FF2B5EF4-FFF2-40B4-BE49-F238E27FC236}">
                        <a16:creationId xmlns:a16="http://schemas.microsoft.com/office/drawing/2014/main" id="{BE9764F1-FC30-4149-B42E-1D112155996F}"/>
                      </a:ext>
                    </a:extLst>
                  </p14:cNvPr>
                  <p14:cNvContentPartPr/>
                  <p14:nvPr/>
                </p14:nvContentPartPr>
                <p14:xfrm>
                  <a:off x="3467717" y="1536903"/>
                  <a:ext cx="42120" cy="31680"/>
                </p14:xfrm>
              </p:contentPart>
            </mc:Choice>
            <mc:Fallback xmlns="">
              <p:pic>
                <p:nvPicPr>
                  <p:cNvPr id="44059" name="Ink 44058">
                    <a:extLst>
                      <a:ext uri="{FF2B5EF4-FFF2-40B4-BE49-F238E27FC236}">
                        <a16:creationId xmlns:a16="http://schemas.microsoft.com/office/drawing/2014/main" id="{BE9764F1-FC30-4149-B42E-1D112155996F}"/>
                      </a:ext>
                    </a:extLst>
                  </p:cNvPr>
                  <p:cNvPicPr/>
                  <p:nvPr/>
                </p:nvPicPr>
                <p:blipFill>
                  <a:blip r:embed="rId96"/>
                  <a:stretch>
                    <a:fillRect/>
                  </a:stretch>
                </p:blipFill>
                <p:spPr>
                  <a:xfrm>
                    <a:off x="3459426" y="1528738"/>
                    <a:ext cx="58371" cy="47683"/>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4060" name="Ink 44059">
                    <a:extLst>
                      <a:ext uri="{FF2B5EF4-FFF2-40B4-BE49-F238E27FC236}">
                        <a16:creationId xmlns:a16="http://schemas.microsoft.com/office/drawing/2014/main" id="{009F91E6-43CB-498D-B73B-E636AC6888AF}"/>
                      </a:ext>
                    </a:extLst>
                  </p14:cNvPr>
                  <p14:cNvContentPartPr/>
                  <p14:nvPr/>
                </p14:nvContentPartPr>
                <p14:xfrm>
                  <a:off x="3615677" y="1442223"/>
                  <a:ext cx="207360" cy="205920"/>
                </p14:xfrm>
              </p:contentPart>
            </mc:Choice>
            <mc:Fallback xmlns="">
              <p:pic>
                <p:nvPicPr>
                  <p:cNvPr id="44060" name="Ink 44059">
                    <a:extLst>
                      <a:ext uri="{FF2B5EF4-FFF2-40B4-BE49-F238E27FC236}">
                        <a16:creationId xmlns:a16="http://schemas.microsoft.com/office/drawing/2014/main" id="{009F91E6-43CB-498D-B73B-E636AC6888AF}"/>
                      </a:ext>
                    </a:extLst>
                  </p:cNvPr>
                  <p:cNvPicPr/>
                  <p:nvPr/>
                </p:nvPicPr>
                <p:blipFill>
                  <a:blip r:embed="rId98"/>
                  <a:stretch>
                    <a:fillRect/>
                  </a:stretch>
                </p:blipFill>
                <p:spPr>
                  <a:xfrm>
                    <a:off x="3607409" y="1433999"/>
                    <a:ext cx="223565" cy="222038"/>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4061" name="Ink 44060">
                    <a:extLst>
                      <a:ext uri="{FF2B5EF4-FFF2-40B4-BE49-F238E27FC236}">
                        <a16:creationId xmlns:a16="http://schemas.microsoft.com/office/drawing/2014/main" id="{87A9384F-DF02-4CFB-8A8C-820F0FED1E11}"/>
                      </a:ext>
                    </a:extLst>
                  </p14:cNvPr>
                  <p14:cNvContentPartPr/>
                  <p14:nvPr/>
                </p14:nvContentPartPr>
                <p14:xfrm>
                  <a:off x="3654917" y="1411623"/>
                  <a:ext cx="148320" cy="269280"/>
                </p14:xfrm>
              </p:contentPart>
            </mc:Choice>
            <mc:Fallback xmlns="">
              <p:pic>
                <p:nvPicPr>
                  <p:cNvPr id="44061" name="Ink 44060">
                    <a:extLst>
                      <a:ext uri="{FF2B5EF4-FFF2-40B4-BE49-F238E27FC236}">
                        <a16:creationId xmlns:a16="http://schemas.microsoft.com/office/drawing/2014/main" id="{87A9384F-DF02-4CFB-8A8C-820F0FED1E11}"/>
                      </a:ext>
                    </a:extLst>
                  </p:cNvPr>
                  <p:cNvPicPr/>
                  <p:nvPr/>
                </p:nvPicPr>
                <p:blipFill>
                  <a:blip r:embed="rId100"/>
                  <a:stretch>
                    <a:fillRect/>
                  </a:stretch>
                </p:blipFill>
                <p:spPr>
                  <a:xfrm>
                    <a:off x="3646659" y="1403413"/>
                    <a:ext cx="164506" cy="285371"/>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4062" name="Ink 44061">
                    <a:extLst>
                      <a:ext uri="{FF2B5EF4-FFF2-40B4-BE49-F238E27FC236}">
                        <a16:creationId xmlns:a16="http://schemas.microsoft.com/office/drawing/2014/main" id="{7A158B88-EC13-4ED7-99EC-DD9AD674F2D1}"/>
                      </a:ext>
                    </a:extLst>
                  </p14:cNvPr>
                  <p14:cNvContentPartPr/>
                  <p14:nvPr/>
                </p14:nvContentPartPr>
                <p14:xfrm>
                  <a:off x="3832397" y="1552743"/>
                  <a:ext cx="212400" cy="138960"/>
                </p14:xfrm>
              </p:contentPart>
            </mc:Choice>
            <mc:Fallback xmlns="">
              <p:pic>
                <p:nvPicPr>
                  <p:cNvPr id="44062" name="Ink 44061">
                    <a:extLst>
                      <a:ext uri="{FF2B5EF4-FFF2-40B4-BE49-F238E27FC236}">
                        <a16:creationId xmlns:a16="http://schemas.microsoft.com/office/drawing/2014/main" id="{7A158B88-EC13-4ED7-99EC-DD9AD674F2D1}"/>
                      </a:ext>
                    </a:extLst>
                  </p:cNvPr>
                  <p:cNvPicPr/>
                  <p:nvPr/>
                </p:nvPicPr>
                <p:blipFill>
                  <a:blip r:embed="rId102"/>
                  <a:stretch>
                    <a:fillRect/>
                  </a:stretch>
                </p:blipFill>
                <p:spPr>
                  <a:xfrm>
                    <a:off x="3824139" y="1544530"/>
                    <a:ext cx="228586" cy="155057"/>
                  </a:xfrm>
                  <a:prstGeom prst="rect">
                    <a:avLst/>
                  </a:prstGeom>
                </p:spPr>
              </p:pic>
            </mc:Fallback>
          </mc:AlternateContent>
        </p:grpSp>
        <p:grpSp>
          <p:nvGrpSpPr>
            <p:cNvPr id="44069" name="Group 44068">
              <a:extLst>
                <a:ext uri="{FF2B5EF4-FFF2-40B4-BE49-F238E27FC236}">
                  <a16:creationId xmlns:a16="http://schemas.microsoft.com/office/drawing/2014/main" id="{46279A39-231D-4326-9DB6-B2A2BDE4990A}"/>
                </a:ext>
              </a:extLst>
            </p:cNvPr>
            <p:cNvGrpSpPr/>
            <p:nvPr/>
          </p:nvGrpSpPr>
          <p:grpSpPr>
            <a:xfrm>
              <a:off x="2113037" y="1505583"/>
              <a:ext cx="475560" cy="327240"/>
              <a:chOff x="2113037" y="1505583"/>
              <a:chExt cx="475560" cy="327240"/>
            </a:xfrm>
          </p:grpSpPr>
          <mc:AlternateContent xmlns:mc="http://schemas.openxmlformats.org/markup-compatibility/2006" xmlns:p14="http://schemas.microsoft.com/office/powerpoint/2010/main">
            <mc:Choice Requires="p14">
              <p:contentPart p14:bwMode="auto" r:id="rId103">
                <p14:nvContentPartPr>
                  <p14:cNvPr id="44064" name="Ink 44063">
                    <a:extLst>
                      <a:ext uri="{FF2B5EF4-FFF2-40B4-BE49-F238E27FC236}">
                        <a16:creationId xmlns:a16="http://schemas.microsoft.com/office/drawing/2014/main" id="{EA5ADEA9-F73E-40B7-9F23-1C575B23802C}"/>
                      </a:ext>
                    </a:extLst>
                  </p14:cNvPr>
                  <p14:cNvContentPartPr/>
                  <p14:nvPr/>
                </p14:nvContentPartPr>
                <p14:xfrm>
                  <a:off x="2124557" y="1505583"/>
                  <a:ext cx="34200" cy="327240"/>
                </p14:xfrm>
              </p:contentPart>
            </mc:Choice>
            <mc:Fallback xmlns="">
              <p:pic>
                <p:nvPicPr>
                  <p:cNvPr id="44064" name="Ink 44063">
                    <a:extLst>
                      <a:ext uri="{FF2B5EF4-FFF2-40B4-BE49-F238E27FC236}">
                        <a16:creationId xmlns:a16="http://schemas.microsoft.com/office/drawing/2014/main" id="{EA5ADEA9-F73E-40B7-9F23-1C575B23802C}"/>
                      </a:ext>
                    </a:extLst>
                  </p:cNvPr>
                  <p:cNvPicPr/>
                  <p:nvPr/>
                </p:nvPicPr>
                <p:blipFill>
                  <a:blip r:embed="rId104"/>
                  <a:stretch>
                    <a:fillRect/>
                  </a:stretch>
                </p:blipFill>
                <p:spPr>
                  <a:xfrm>
                    <a:off x="2116256" y="1497369"/>
                    <a:ext cx="50470" cy="343339"/>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4065" name="Ink 44064">
                    <a:extLst>
                      <a:ext uri="{FF2B5EF4-FFF2-40B4-BE49-F238E27FC236}">
                        <a16:creationId xmlns:a16="http://schemas.microsoft.com/office/drawing/2014/main" id="{477E8EA3-E01C-4AC7-BB50-95AEF2A5A427}"/>
                      </a:ext>
                    </a:extLst>
                  </p14:cNvPr>
                  <p14:cNvContentPartPr/>
                  <p14:nvPr/>
                </p14:nvContentPartPr>
                <p14:xfrm>
                  <a:off x="2113037" y="1512423"/>
                  <a:ext cx="200160" cy="252360"/>
                </p14:xfrm>
              </p:contentPart>
            </mc:Choice>
            <mc:Fallback xmlns="">
              <p:pic>
                <p:nvPicPr>
                  <p:cNvPr id="44065" name="Ink 44064">
                    <a:extLst>
                      <a:ext uri="{FF2B5EF4-FFF2-40B4-BE49-F238E27FC236}">
                        <a16:creationId xmlns:a16="http://schemas.microsoft.com/office/drawing/2014/main" id="{477E8EA3-E01C-4AC7-BB50-95AEF2A5A427}"/>
                      </a:ext>
                    </a:extLst>
                  </p:cNvPr>
                  <p:cNvPicPr/>
                  <p:nvPr/>
                </p:nvPicPr>
                <p:blipFill>
                  <a:blip r:embed="rId106"/>
                  <a:stretch>
                    <a:fillRect/>
                  </a:stretch>
                </p:blipFill>
                <p:spPr>
                  <a:xfrm>
                    <a:off x="2104780" y="1504208"/>
                    <a:ext cx="216345" cy="268461"/>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4066" name="Ink 44065">
                    <a:extLst>
                      <a:ext uri="{FF2B5EF4-FFF2-40B4-BE49-F238E27FC236}">
                        <a16:creationId xmlns:a16="http://schemas.microsoft.com/office/drawing/2014/main" id="{DB2AE60F-D863-4623-92F3-BB66C6958766}"/>
                      </a:ext>
                    </a:extLst>
                  </p14:cNvPr>
                  <p14:cNvContentPartPr/>
                  <p14:nvPr/>
                </p14:nvContentPartPr>
                <p14:xfrm>
                  <a:off x="2343077" y="1639503"/>
                  <a:ext cx="207000" cy="165960"/>
                </p14:xfrm>
              </p:contentPart>
            </mc:Choice>
            <mc:Fallback xmlns="">
              <p:pic>
                <p:nvPicPr>
                  <p:cNvPr id="44066" name="Ink 44065">
                    <a:extLst>
                      <a:ext uri="{FF2B5EF4-FFF2-40B4-BE49-F238E27FC236}">
                        <a16:creationId xmlns:a16="http://schemas.microsoft.com/office/drawing/2014/main" id="{DB2AE60F-D863-4623-92F3-BB66C6958766}"/>
                      </a:ext>
                    </a:extLst>
                  </p:cNvPr>
                  <p:cNvPicPr/>
                  <p:nvPr/>
                </p:nvPicPr>
                <p:blipFill>
                  <a:blip r:embed="rId108"/>
                  <a:stretch>
                    <a:fillRect/>
                  </a:stretch>
                </p:blipFill>
                <p:spPr>
                  <a:xfrm>
                    <a:off x="2334837" y="1631271"/>
                    <a:ext cx="223151" cy="182095"/>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4068" name="Ink 44067">
                    <a:extLst>
                      <a:ext uri="{FF2B5EF4-FFF2-40B4-BE49-F238E27FC236}">
                        <a16:creationId xmlns:a16="http://schemas.microsoft.com/office/drawing/2014/main" id="{EB26A7C0-EBC0-4D6E-A0CB-D7D9ABAA60BF}"/>
                      </a:ext>
                    </a:extLst>
                  </p14:cNvPr>
                  <p14:cNvContentPartPr/>
                  <p14:nvPr/>
                </p14:nvContentPartPr>
                <p14:xfrm>
                  <a:off x="2365757" y="1615743"/>
                  <a:ext cx="222840" cy="200880"/>
                </p14:xfrm>
              </p:contentPart>
            </mc:Choice>
            <mc:Fallback xmlns="">
              <p:pic>
                <p:nvPicPr>
                  <p:cNvPr id="44068" name="Ink 44067">
                    <a:extLst>
                      <a:ext uri="{FF2B5EF4-FFF2-40B4-BE49-F238E27FC236}">
                        <a16:creationId xmlns:a16="http://schemas.microsoft.com/office/drawing/2014/main" id="{EB26A7C0-EBC0-4D6E-A0CB-D7D9ABAA60BF}"/>
                      </a:ext>
                    </a:extLst>
                  </p:cNvPr>
                  <p:cNvPicPr/>
                  <p:nvPr/>
                </p:nvPicPr>
                <p:blipFill>
                  <a:blip r:embed="rId110"/>
                  <a:stretch>
                    <a:fillRect/>
                  </a:stretch>
                </p:blipFill>
                <p:spPr>
                  <a:xfrm>
                    <a:off x="2357504" y="1607524"/>
                    <a:ext cx="239017" cy="216990"/>
                  </a:xfrm>
                  <a:prstGeom prst="rect">
                    <a:avLst/>
                  </a:prstGeom>
                </p:spPr>
              </p:pic>
            </mc:Fallback>
          </mc:AlternateContent>
        </p:grpSp>
        <p:grpSp>
          <p:nvGrpSpPr>
            <p:cNvPr id="44082" name="Group 44081">
              <a:extLst>
                <a:ext uri="{FF2B5EF4-FFF2-40B4-BE49-F238E27FC236}">
                  <a16:creationId xmlns:a16="http://schemas.microsoft.com/office/drawing/2014/main" id="{E7077CE9-E07D-47C1-BA06-4AA9C67A352F}"/>
                </a:ext>
              </a:extLst>
            </p:cNvPr>
            <p:cNvGrpSpPr/>
            <p:nvPr/>
          </p:nvGrpSpPr>
          <p:grpSpPr>
            <a:xfrm>
              <a:off x="1308797" y="2459223"/>
              <a:ext cx="218880" cy="286560"/>
              <a:chOff x="1308797" y="2459223"/>
              <a:chExt cx="218880" cy="286560"/>
            </a:xfrm>
          </p:grpSpPr>
          <mc:AlternateContent xmlns:mc="http://schemas.openxmlformats.org/markup-compatibility/2006" xmlns:p14="http://schemas.microsoft.com/office/powerpoint/2010/main">
            <mc:Choice Requires="p14">
              <p:contentPart p14:bwMode="auto" r:id="rId111">
                <p14:nvContentPartPr>
                  <p14:cNvPr id="44070" name="Ink 44069">
                    <a:extLst>
                      <a:ext uri="{FF2B5EF4-FFF2-40B4-BE49-F238E27FC236}">
                        <a16:creationId xmlns:a16="http://schemas.microsoft.com/office/drawing/2014/main" id="{78A7F290-CE90-46B0-82D6-97A9770958D2}"/>
                      </a:ext>
                    </a:extLst>
                  </p14:cNvPr>
                  <p14:cNvContentPartPr/>
                  <p14:nvPr/>
                </p14:nvContentPartPr>
                <p14:xfrm>
                  <a:off x="1443437" y="2459223"/>
                  <a:ext cx="28800" cy="286560"/>
                </p14:xfrm>
              </p:contentPart>
            </mc:Choice>
            <mc:Fallback xmlns="">
              <p:pic>
                <p:nvPicPr>
                  <p:cNvPr id="44070" name="Ink 44069">
                    <a:extLst>
                      <a:ext uri="{FF2B5EF4-FFF2-40B4-BE49-F238E27FC236}">
                        <a16:creationId xmlns:a16="http://schemas.microsoft.com/office/drawing/2014/main" id="{78A7F290-CE90-46B0-82D6-97A9770958D2}"/>
                      </a:ext>
                    </a:extLst>
                  </p:cNvPr>
                  <p:cNvPicPr/>
                  <p:nvPr/>
                </p:nvPicPr>
                <p:blipFill>
                  <a:blip r:embed="rId112"/>
                  <a:stretch>
                    <a:fillRect/>
                  </a:stretch>
                </p:blipFill>
                <p:spPr>
                  <a:xfrm>
                    <a:off x="1435255" y="2450998"/>
                    <a:ext cx="44836" cy="302681"/>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4071" name="Ink 44070">
                    <a:extLst>
                      <a:ext uri="{FF2B5EF4-FFF2-40B4-BE49-F238E27FC236}">
                        <a16:creationId xmlns:a16="http://schemas.microsoft.com/office/drawing/2014/main" id="{B3DC0CAD-48B4-4404-AF3A-3CED5EB80030}"/>
                      </a:ext>
                    </a:extLst>
                  </p14:cNvPr>
                  <p14:cNvContentPartPr/>
                  <p14:nvPr/>
                </p14:nvContentPartPr>
                <p14:xfrm>
                  <a:off x="1308797" y="2581983"/>
                  <a:ext cx="218880" cy="107280"/>
                </p14:xfrm>
              </p:contentPart>
            </mc:Choice>
            <mc:Fallback xmlns="">
              <p:pic>
                <p:nvPicPr>
                  <p:cNvPr id="44071" name="Ink 44070">
                    <a:extLst>
                      <a:ext uri="{FF2B5EF4-FFF2-40B4-BE49-F238E27FC236}">
                        <a16:creationId xmlns:a16="http://schemas.microsoft.com/office/drawing/2014/main" id="{B3DC0CAD-48B4-4404-AF3A-3CED5EB80030}"/>
                      </a:ext>
                    </a:extLst>
                  </p:cNvPr>
                  <p:cNvPicPr/>
                  <p:nvPr/>
                </p:nvPicPr>
                <p:blipFill>
                  <a:blip r:embed="rId114"/>
                  <a:stretch>
                    <a:fillRect/>
                  </a:stretch>
                </p:blipFill>
                <p:spPr>
                  <a:xfrm>
                    <a:off x="1300544" y="2573756"/>
                    <a:ext cx="235057" cy="12340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44072" name="Ink 44071">
                  <a:extLst>
                    <a:ext uri="{FF2B5EF4-FFF2-40B4-BE49-F238E27FC236}">
                      <a16:creationId xmlns:a16="http://schemas.microsoft.com/office/drawing/2014/main" id="{44F2F3A2-D638-42CE-BE9B-A5C027D53729}"/>
                    </a:ext>
                  </a:extLst>
                </p14:cNvPr>
                <p14:cNvContentPartPr/>
                <p14:nvPr/>
              </p14:nvContentPartPr>
              <p14:xfrm>
                <a:off x="1276397" y="3462903"/>
                <a:ext cx="331200" cy="93240"/>
              </p14:xfrm>
            </p:contentPart>
          </mc:Choice>
          <mc:Fallback xmlns="">
            <p:pic>
              <p:nvPicPr>
                <p:cNvPr id="44072" name="Ink 44071">
                  <a:extLst>
                    <a:ext uri="{FF2B5EF4-FFF2-40B4-BE49-F238E27FC236}">
                      <a16:creationId xmlns:a16="http://schemas.microsoft.com/office/drawing/2014/main" id="{44F2F3A2-D638-42CE-BE9B-A5C027D53729}"/>
                    </a:ext>
                  </a:extLst>
                </p:cNvPr>
                <p:cNvPicPr/>
                <p:nvPr/>
              </p:nvPicPr>
              <p:blipFill>
                <a:blip r:embed="rId116"/>
                <a:stretch>
                  <a:fillRect/>
                </a:stretch>
              </p:blipFill>
              <p:spPr>
                <a:xfrm>
                  <a:off x="1268142" y="3454695"/>
                  <a:ext cx="347380" cy="109327"/>
                </a:xfrm>
                <a:prstGeom prst="rect">
                  <a:avLst/>
                </a:prstGeom>
              </p:spPr>
            </p:pic>
          </mc:Fallback>
        </mc:AlternateContent>
        <p:grpSp>
          <p:nvGrpSpPr>
            <p:cNvPr id="44081" name="Group 44080">
              <a:extLst>
                <a:ext uri="{FF2B5EF4-FFF2-40B4-BE49-F238E27FC236}">
                  <a16:creationId xmlns:a16="http://schemas.microsoft.com/office/drawing/2014/main" id="{D6D1BEAC-1A0E-4C61-ABD3-1782BEEA9AB3}"/>
                </a:ext>
              </a:extLst>
            </p:cNvPr>
            <p:cNvGrpSpPr/>
            <p:nvPr/>
          </p:nvGrpSpPr>
          <p:grpSpPr>
            <a:xfrm>
              <a:off x="1305557" y="2988423"/>
              <a:ext cx="233280" cy="252360"/>
              <a:chOff x="1305557" y="2988423"/>
              <a:chExt cx="233280" cy="252360"/>
            </a:xfrm>
          </p:grpSpPr>
          <mc:AlternateContent xmlns:mc="http://schemas.openxmlformats.org/markup-compatibility/2006" xmlns:p14="http://schemas.microsoft.com/office/powerpoint/2010/main">
            <mc:Choice Requires="p14">
              <p:contentPart p14:bwMode="auto" r:id="rId117">
                <p14:nvContentPartPr>
                  <p14:cNvPr id="44073" name="Ink 44072">
                    <a:extLst>
                      <a:ext uri="{FF2B5EF4-FFF2-40B4-BE49-F238E27FC236}">
                        <a16:creationId xmlns:a16="http://schemas.microsoft.com/office/drawing/2014/main" id="{BD39995E-8FD9-4A60-BE2C-BEF1F5551A42}"/>
                      </a:ext>
                    </a:extLst>
                  </p14:cNvPr>
                  <p14:cNvContentPartPr/>
                  <p14:nvPr/>
                </p14:nvContentPartPr>
                <p14:xfrm>
                  <a:off x="1305557" y="2988423"/>
                  <a:ext cx="189000" cy="221400"/>
                </p14:xfrm>
              </p:contentPart>
            </mc:Choice>
            <mc:Fallback xmlns="">
              <p:pic>
                <p:nvPicPr>
                  <p:cNvPr id="44073" name="Ink 44072">
                    <a:extLst>
                      <a:ext uri="{FF2B5EF4-FFF2-40B4-BE49-F238E27FC236}">
                        <a16:creationId xmlns:a16="http://schemas.microsoft.com/office/drawing/2014/main" id="{BD39995E-8FD9-4A60-BE2C-BEF1F5551A42}"/>
                      </a:ext>
                    </a:extLst>
                  </p:cNvPr>
                  <p:cNvPicPr/>
                  <p:nvPr/>
                </p:nvPicPr>
                <p:blipFill>
                  <a:blip r:embed="rId118"/>
                  <a:stretch>
                    <a:fillRect/>
                  </a:stretch>
                </p:blipFill>
                <p:spPr>
                  <a:xfrm>
                    <a:off x="1297297" y="2980211"/>
                    <a:ext cx="205191" cy="237496"/>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4074" name="Ink 44073">
                    <a:extLst>
                      <a:ext uri="{FF2B5EF4-FFF2-40B4-BE49-F238E27FC236}">
                        <a16:creationId xmlns:a16="http://schemas.microsoft.com/office/drawing/2014/main" id="{4E82D8F7-D788-4419-86B2-F767AAC3405A}"/>
                      </a:ext>
                    </a:extLst>
                  </p14:cNvPr>
                  <p14:cNvContentPartPr/>
                  <p14:nvPr/>
                </p14:nvContentPartPr>
                <p14:xfrm>
                  <a:off x="1524077" y="3062223"/>
                  <a:ext cx="14760" cy="178560"/>
                </p14:xfrm>
              </p:contentPart>
            </mc:Choice>
            <mc:Fallback xmlns="">
              <p:pic>
                <p:nvPicPr>
                  <p:cNvPr id="44074" name="Ink 44073">
                    <a:extLst>
                      <a:ext uri="{FF2B5EF4-FFF2-40B4-BE49-F238E27FC236}">
                        <a16:creationId xmlns:a16="http://schemas.microsoft.com/office/drawing/2014/main" id="{4E82D8F7-D788-4419-86B2-F767AAC3405A}"/>
                      </a:ext>
                    </a:extLst>
                  </p:cNvPr>
                  <p:cNvPicPr/>
                  <p:nvPr/>
                </p:nvPicPr>
                <p:blipFill>
                  <a:blip r:embed="rId120"/>
                  <a:stretch>
                    <a:fillRect/>
                  </a:stretch>
                </p:blipFill>
                <p:spPr>
                  <a:xfrm>
                    <a:off x="1515691" y="3054017"/>
                    <a:ext cx="31197" cy="194644"/>
                  </a:xfrm>
                  <a:prstGeom prst="rect">
                    <a:avLst/>
                  </a:prstGeom>
                </p:spPr>
              </p:pic>
            </mc:Fallback>
          </mc:AlternateContent>
        </p:grpSp>
        <p:grpSp>
          <p:nvGrpSpPr>
            <p:cNvPr id="44080" name="Group 44079">
              <a:extLst>
                <a:ext uri="{FF2B5EF4-FFF2-40B4-BE49-F238E27FC236}">
                  <a16:creationId xmlns:a16="http://schemas.microsoft.com/office/drawing/2014/main" id="{963D31FD-ACC2-4B22-9F71-C667A9352C99}"/>
                </a:ext>
              </a:extLst>
            </p:cNvPr>
            <p:cNvGrpSpPr/>
            <p:nvPr/>
          </p:nvGrpSpPr>
          <p:grpSpPr>
            <a:xfrm>
              <a:off x="904517" y="1611783"/>
              <a:ext cx="622800" cy="703800"/>
              <a:chOff x="904517" y="1611783"/>
              <a:chExt cx="622800" cy="703800"/>
            </a:xfrm>
          </p:grpSpPr>
          <mc:AlternateContent xmlns:mc="http://schemas.openxmlformats.org/markup-compatibility/2006" xmlns:p14="http://schemas.microsoft.com/office/powerpoint/2010/main">
            <mc:Choice Requires="p14">
              <p:contentPart p14:bwMode="auto" r:id="rId121">
                <p14:nvContentPartPr>
                  <p14:cNvPr id="44075" name="Ink 44074">
                    <a:extLst>
                      <a:ext uri="{FF2B5EF4-FFF2-40B4-BE49-F238E27FC236}">
                        <a16:creationId xmlns:a16="http://schemas.microsoft.com/office/drawing/2014/main" id="{F9393572-7FA5-464C-B380-AF3B1BDA98F9}"/>
                      </a:ext>
                    </a:extLst>
                  </p14:cNvPr>
                  <p14:cNvContentPartPr/>
                  <p14:nvPr/>
                </p14:nvContentPartPr>
                <p14:xfrm>
                  <a:off x="1291877" y="1954863"/>
                  <a:ext cx="235440" cy="360720"/>
                </p14:xfrm>
              </p:contentPart>
            </mc:Choice>
            <mc:Fallback xmlns="">
              <p:pic>
                <p:nvPicPr>
                  <p:cNvPr id="44075" name="Ink 44074">
                    <a:extLst>
                      <a:ext uri="{FF2B5EF4-FFF2-40B4-BE49-F238E27FC236}">
                        <a16:creationId xmlns:a16="http://schemas.microsoft.com/office/drawing/2014/main" id="{F9393572-7FA5-464C-B380-AF3B1BDA98F9}"/>
                      </a:ext>
                    </a:extLst>
                  </p:cNvPr>
                  <p:cNvPicPr/>
                  <p:nvPr/>
                </p:nvPicPr>
                <p:blipFill>
                  <a:blip r:embed="rId122"/>
                  <a:stretch>
                    <a:fillRect/>
                  </a:stretch>
                </p:blipFill>
                <p:spPr>
                  <a:xfrm>
                    <a:off x="1283622" y="1946650"/>
                    <a:ext cx="251620" cy="376818"/>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4076" name="Ink 44075">
                    <a:extLst>
                      <a:ext uri="{FF2B5EF4-FFF2-40B4-BE49-F238E27FC236}">
                        <a16:creationId xmlns:a16="http://schemas.microsoft.com/office/drawing/2014/main" id="{9EBE3184-B5B0-4704-BBD9-55C910EBD554}"/>
                      </a:ext>
                    </a:extLst>
                  </p14:cNvPr>
                  <p14:cNvContentPartPr/>
                  <p14:nvPr/>
                </p14:nvContentPartPr>
                <p14:xfrm>
                  <a:off x="1024037" y="1657143"/>
                  <a:ext cx="8640" cy="218160"/>
                </p14:xfrm>
              </p:contentPart>
            </mc:Choice>
            <mc:Fallback xmlns="">
              <p:pic>
                <p:nvPicPr>
                  <p:cNvPr id="44076" name="Ink 44075">
                    <a:extLst>
                      <a:ext uri="{FF2B5EF4-FFF2-40B4-BE49-F238E27FC236}">
                        <a16:creationId xmlns:a16="http://schemas.microsoft.com/office/drawing/2014/main" id="{9EBE3184-B5B0-4704-BBD9-55C910EBD554}"/>
                      </a:ext>
                    </a:extLst>
                  </p:cNvPr>
                  <p:cNvPicPr/>
                  <p:nvPr/>
                </p:nvPicPr>
                <p:blipFill>
                  <a:blip r:embed="rId124"/>
                  <a:stretch>
                    <a:fillRect/>
                  </a:stretch>
                </p:blipFill>
                <p:spPr>
                  <a:xfrm>
                    <a:off x="1016037" y="1648929"/>
                    <a:ext cx="24320" cy="23425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4077" name="Ink 44076">
                    <a:extLst>
                      <a:ext uri="{FF2B5EF4-FFF2-40B4-BE49-F238E27FC236}">
                        <a16:creationId xmlns:a16="http://schemas.microsoft.com/office/drawing/2014/main" id="{A53FC423-D1B8-444F-AFFA-6CF9E214F0B4}"/>
                      </a:ext>
                    </a:extLst>
                  </p14:cNvPr>
                  <p14:cNvContentPartPr/>
                  <p14:nvPr/>
                </p14:nvContentPartPr>
                <p14:xfrm>
                  <a:off x="904517" y="1611783"/>
                  <a:ext cx="226080" cy="164880"/>
                </p14:xfrm>
              </p:contentPart>
            </mc:Choice>
            <mc:Fallback xmlns="">
              <p:pic>
                <p:nvPicPr>
                  <p:cNvPr id="44077" name="Ink 44076">
                    <a:extLst>
                      <a:ext uri="{FF2B5EF4-FFF2-40B4-BE49-F238E27FC236}">
                        <a16:creationId xmlns:a16="http://schemas.microsoft.com/office/drawing/2014/main" id="{A53FC423-D1B8-444F-AFFA-6CF9E214F0B4}"/>
                      </a:ext>
                    </a:extLst>
                  </p:cNvPr>
                  <p:cNvPicPr/>
                  <p:nvPr/>
                </p:nvPicPr>
                <p:blipFill>
                  <a:blip r:embed="rId126"/>
                  <a:stretch>
                    <a:fillRect/>
                  </a:stretch>
                </p:blipFill>
                <p:spPr>
                  <a:xfrm>
                    <a:off x="896266" y="1603572"/>
                    <a:ext cx="242252" cy="180974"/>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4078" name="Ink 44077">
                    <a:extLst>
                      <a:ext uri="{FF2B5EF4-FFF2-40B4-BE49-F238E27FC236}">
                        <a16:creationId xmlns:a16="http://schemas.microsoft.com/office/drawing/2014/main" id="{412971DC-3DFD-41AE-ACEA-41AF992C7BC6}"/>
                      </a:ext>
                    </a:extLst>
                  </p14:cNvPr>
                  <p14:cNvContentPartPr/>
                  <p14:nvPr/>
                </p14:nvContentPartPr>
                <p14:xfrm>
                  <a:off x="916037" y="1823103"/>
                  <a:ext cx="173160" cy="96840"/>
                </p14:xfrm>
              </p:contentPart>
            </mc:Choice>
            <mc:Fallback xmlns="">
              <p:pic>
                <p:nvPicPr>
                  <p:cNvPr id="44078" name="Ink 44077">
                    <a:extLst>
                      <a:ext uri="{FF2B5EF4-FFF2-40B4-BE49-F238E27FC236}">
                        <a16:creationId xmlns:a16="http://schemas.microsoft.com/office/drawing/2014/main" id="{412971DC-3DFD-41AE-ACEA-41AF992C7BC6}"/>
                      </a:ext>
                    </a:extLst>
                  </p:cNvPr>
                  <p:cNvPicPr/>
                  <p:nvPr/>
                </p:nvPicPr>
                <p:blipFill>
                  <a:blip r:embed="rId128"/>
                  <a:stretch>
                    <a:fillRect/>
                  </a:stretch>
                </p:blipFill>
                <p:spPr>
                  <a:xfrm>
                    <a:off x="907776" y="1814896"/>
                    <a:ext cx="189352" cy="112925"/>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4079" name="Ink 44078">
                    <a:extLst>
                      <a:ext uri="{FF2B5EF4-FFF2-40B4-BE49-F238E27FC236}">
                        <a16:creationId xmlns:a16="http://schemas.microsoft.com/office/drawing/2014/main" id="{04994FD2-6815-4A0B-9E91-AD60AFCB7FBD}"/>
                      </a:ext>
                    </a:extLst>
                  </p14:cNvPr>
                  <p14:cNvContentPartPr/>
                  <p14:nvPr/>
                </p14:nvContentPartPr>
                <p14:xfrm>
                  <a:off x="1159397" y="1781343"/>
                  <a:ext cx="7200" cy="180000"/>
                </p14:xfrm>
              </p:contentPart>
            </mc:Choice>
            <mc:Fallback xmlns="">
              <p:pic>
                <p:nvPicPr>
                  <p:cNvPr id="44079" name="Ink 44078">
                    <a:extLst>
                      <a:ext uri="{FF2B5EF4-FFF2-40B4-BE49-F238E27FC236}">
                        <a16:creationId xmlns:a16="http://schemas.microsoft.com/office/drawing/2014/main" id="{04994FD2-6815-4A0B-9E91-AD60AFCB7FBD}"/>
                      </a:ext>
                    </a:extLst>
                  </p:cNvPr>
                  <p:cNvPicPr/>
                  <p:nvPr/>
                </p:nvPicPr>
                <p:blipFill>
                  <a:blip r:embed="rId130"/>
                  <a:stretch>
                    <a:fillRect/>
                  </a:stretch>
                </p:blipFill>
                <p:spPr>
                  <a:xfrm>
                    <a:off x="1151215" y="1773116"/>
                    <a:ext cx="23236" cy="196124"/>
                  </a:xfrm>
                  <a:prstGeom prst="rect">
                    <a:avLst/>
                  </a:prstGeom>
                </p:spPr>
              </p:pic>
            </mc:Fallback>
          </mc:AlternateContent>
        </p:grpSp>
      </p:grpSp>
    </p:spTree>
    <p:extLst>
      <p:ext uri="{BB962C8B-B14F-4D97-AF65-F5344CB8AC3E}">
        <p14:creationId xmlns:p14="http://schemas.microsoft.com/office/powerpoint/2010/main" val="3362009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dirty="0"/>
              <a:t>Residential Distribution Transformers</a:t>
            </a:r>
          </a:p>
        </p:txBody>
      </p:sp>
      <p:sp>
        <p:nvSpPr>
          <p:cNvPr id="48131" name="Text Box 3"/>
          <p:cNvSpPr txBox="1">
            <a:spLocks noChangeArrowheads="1"/>
          </p:cNvSpPr>
          <p:nvPr/>
        </p:nvSpPr>
        <p:spPr bwMode="auto">
          <a:xfrm>
            <a:off x="533401" y="1447800"/>
            <a:ext cx="4800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a:latin typeface="+mj-lt"/>
              </a:rPr>
              <a:t>Single phase transformers are commonly used in residential distribution systems.  Most distribution systems are 4 wire, with a multi-grounded, common neutral.   </a:t>
            </a:r>
          </a:p>
        </p:txBody>
      </p:sp>
      <p:pic>
        <p:nvPicPr>
          <p:cNvPr id="6" name="Picture 2" descr="https://www.osha.gov/dte/library/electrical/electrical_10.gif">
            <a:extLst>
              <a:ext uri="{FF2B5EF4-FFF2-40B4-BE49-F238E27FC236}">
                <a16:creationId xmlns:a16="http://schemas.microsoft.com/office/drawing/2014/main" id="{7806F472-8E20-4139-B6D2-A700B469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600200"/>
            <a:ext cx="5715000" cy="43148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3F6D1EC-553D-4550-9148-8640EF2653E6}"/>
              </a:ext>
            </a:extLst>
          </p:cNvPr>
          <p:cNvSpPr/>
          <p:nvPr/>
        </p:nvSpPr>
        <p:spPr>
          <a:xfrm>
            <a:off x="6096000" y="6096000"/>
            <a:ext cx="4876800" cy="307777"/>
          </a:xfrm>
          <a:prstGeom prst="rect">
            <a:avLst/>
          </a:prstGeom>
        </p:spPr>
        <p:txBody>
          <a:bodyPr wrap="square">
            <a:spAutoFit/>
          </a:bodyPr>
          <a:lstStyle/>
          <a:p>
            <a:r>
              <a:rPr lang="en-US" sz="1400" dirty="0">
                <a:latin typeface="+mj-lt"/>
              </a:rPr>
              <a:t>Image: www.osha.gov/dte/library/electrical/electrical_10.gif</a:t>
            </a:r>
          </a:p>
        </p:txBody>
      </p:sp>
      <p:grpSp>
        <p:nvGrpSpPr>
          <p:cNvPr id="26" name="Group 25">
            <a:extLst>
              <a:ext uri="{FF2B5EF4-FFF2-40B4-BE49-F238E27FC236}">
                <a16:creationId xmlns:a16="http://schemas.microsoft.com/office/drawing/2014/main" id="{AAEDF79C-9752-4F39-96B1-29C94B1F08DD}"/>
              </a:ext>
            </a:extLst>
          </p:cNvPr>
          <p:cNvGrpSpPr/>
          <p:nvPr/>
        </p:nvGrpSpPr>
        <p:grpSpPr>
          <a:xfrm>
            <a:off x="556037" y="4248063"/>
            <a:ext cx="1036440" cy="233640"/>
            <a:chOff x="556037" y="4248063"/>
            <a:chExt cx="1036440" cy="233640"/>
          </a:xfrm>
        </p:grpSpPr>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91804036-67B6-4344-86BF-E5DCF2D8F92B}"/>
                    </a:ext>
                  </a:extLst>
                </p14:cNvPr>
                <p14:cNvContentPartPr/>
                <p14:nvPr/>
              </p14:nvContentPartPr>
              <p14:xfrm>
                <a:off x="556037" y="4264623"/>
                <a:ext cx="149760" cy="217080"/>
              </p14:xfrm>
            </p:contentPart>
          </mc:Choice>
          <mc:Fallback xmlns="">
            <p:pic>
              <p:nvPicPr>
                <p:cNvPr id="21" name="Ink 20">
                  <a:extLst>
                    <a:ext uri="{FF2B5EF4-FFF2-40B4-BE49-F238E27FC236}">
                      <a16:creationId xmlns:a16="http://schemas.microsoft.com/office/drawing/2014/main" id="{91804036-67B6-4344-86BF-E5DCF2D8F92B}"/>
                    </a:ext>
                  </a:extLst>
                </p:cNvPr>
                <p:cNvPicPr/>
                <p:nvPr/>
              </p:nvPicPr>
              <p:blipFill>
                <a:blip r:embed="rId5"/>
                <a:stretch>
                  <a:fillRect/>
                </a:stretch>
              </p:blipFill>
              <p:spPr>
                <a:xfrm>
                  <a:off x="547037" y="4255623"/>
                  <a:ext cx="167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E252B8E8-51A1-42A5-BF39-8AEA3B17C191}"/>
                    </a:ext>
                  </a:extLst>
                </p14:cNvPr>
                <p14:cNvContentPartPr/>
                <p14:nvPr/>
              </p14:nvContentPartPr>
              <p14:xfrm>
                <a:off x="825317" y="4279743"/>
                <a:ext cx="133920" cy="194040"/>
              </p14:xfrm>
            </p:contentPart>
          </mc:Choice>
          <mc:Fallback xmlns="">
            <p:pic>
              <p:nvPicPr>
                <p:cNvPr id="22" name="Ink 21">
                  <a:extLst>
                    <a:ext uri="{FF2B5EF4-FFF2-40B4-BE49-F238E27FC236}">
                      <a16:creationId xmlns:a16="http://schemas.microsoft.com/office/drawing/2014/main" id="{E252B8E8-51A1-42A5-BF39-8AEA3B17C191}"/>
                    </a:ext>
                  </a:extLst>
                </p:cNvPr>
                <p:cNvPicPr/>
                <p:nvPr/>
              </p:nvPicPr>
              <p:blipFill>
                <a:blip r:embed="rId7"/>
                <a:stretch>
                  <a:fillRect/>
                </a:stretch>
              </p:blipFill>
              <p:spPr>
                <a:xfrm>
                  <a:off x="816341" y="4270726"/>
                  <a:ext cx="151513" cy="21171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4DDA3F1D-C0CE-4888-8715-1CE66B06480C}"/>
                    </a:ext>
                  </a:extLst>
                </p14:cNvPr>
                <p14:cNvContentPartPr/>
                <p14:nvPr/>
              </p14:nvContentPartPr>
              <p14:xfrm>
                <a:off x="1158317" y="4279023"/>
                <a:ext cx="28800" cy="200160"/>
              </p14:xfrm>
            </p:contentPart>
          </mc:Choice>
          <mc:Fallback xmlns="">
            <p:pic>
              <p:nvPicPr>
                <p:cNvPr id="23" name="Ink 22">
                  <a:extLst>
                    <a:ext uri="{FF2B5EF4-FFF2-40B4-BE49-F238E27FC236}">
                      <a16:creationId xmlns:a16="http://schemas.microsoft.com/office/drawing/2014/main" id="{4DDA3F1D-C0CE-4888-8715-1CE66B06480C}"/>
                    </a:ext>
                  </a:extLst>
                </p:cNvPr>
                <p:cNvPicPr/>
                <p:nvPr/>
              </p:nvPicPr>
              <p:blipFill>
                <a:blip r:embed="rId9"/>
                <a:stretch>
                  <a:fillRect/>
                </a:stretch>
              </p:blipFill>
              <p:spPr>
                <a:xfrm>
                  <a:off x="1149317" y="4270023"/>
                  <a:ext cx="464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70641411-C004-4EF0-BA85-0B252BFDDA2B}"/>
                    </a:ext>
                  </a:extLst>
                </p14:cNvPr>
                <p14:cNvContentPartPr/>
                <p14:nvPr/>
              </p14:nvContentPartPr>
              <p14:xfrm>
                <a:off x="1135997" y="4248063"/>
                <a:ext cx="138960" cy="220320"/>
              </p14:xfrm>
            </p:contentPart>
          </mc:Choice>
          <mc:Fallback xmlns="">
            <p:pic>
              <p:nvPicPr>
                <p:cNvPr id="24" name="Ink 23">
                  <a:extLst>
                    <a:ext uri="{FF2B5EF4-FFF2-40B4-BE49-F238E27FC236}">
                      <a16:creationId xmlns:a16="http://schemas.microsoft.com/office/drawing/2014/main" id="{70641411-C004-4EF0-BA85-0B252BFDDA2B}"/>
                    </a:ext>
                  </a:extLst>
                </p:cNvPr>
                <p:cNvPicPr/>
                <p:nvPr/>
              </p:nvPicPr>
              <p:blipFill>
                <a:blip r:embed="rId11"/>
                <a:stretch>
                  <a:fillRect/>
                </a:stretch>
              </p:blipFill>
              <p:spPr>
                <a:xfrm>
                  <a:off x="1126997" y="4239048"/>
                  <a:ext cx="156600" cy="23798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EF39F784-64F0-449E-9F1B-113238AB19D2}"/>
                    </a:ext>
                  </a:extLst>
                </p14:cNvPr>
                <p14:cNvContentPartPr/>
                <p14:nvPr/>
              </p14:nvContentPartPr>
              <p14:xfrm>
                <a:off x="1447397" y="4324383"/>
                <a:ext cx="145080" cy="129240"/>
              </p14:xfrm>
            </p:contentPart>
          </mc:Choice>
          <mc:Fallback xmlns="">
            <p:pic>
              <p:nvPicPr>
                <p:cNvPr id="25" name="Ink 24">
                  <a:extLst>
                    <a:ext uri="{FF2B5EF4-FFF2-40B4-BE49-F238E27FC236}">
                      <a16:creationId xmlns:a16="http://schemas.microsoft.com/office/drawing/2014/main" id="{EF39F784-64F0-449E-9F1B-113238AB19D2}"/>
                    </a:ext>
                  </a:extLst>
                </p:cNvPr>
                <p:cNvPicPr/>
                <p:nvPr/>
              </p:nvPicPr>
              <p:blipFill>
                <a:blip r:embed="rId13"/>
                <a:stretch>
                  <a:fillRect/>
                </a:stretch>
              </p:blipFill>
              <p:spPr>
                <a:xfrm>
                  <a:off x="1438397" y="4315383"/>
                  <a:ext cx="162720" cy="14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78DA1567-641F-42D1-B8FF-1C16640C582E}"/>
                  </a:ext>
                </a:extLst>
              </p14:cNvPr>
              <p14:cNvContentPartPr/>
              <p14:nvPr/>
            </p14:nvContentPartPr>
            <p14:xfrm>
              <a:off x="2960837" y="4841343"/>
              <a:ext cx="504000" cy="1051200"/>
            </p14:xfrm>
          </p:contentPart>
        </mc:Choice>
        <mc:Fallback xmlns="">
          <p:pic>
            <p:nvPicPr>
              <p:cNvPr id="27" name="Ink 26">
                <a:extLst>
                  <a:ext uri="{FF2B5EF4-FFF2-40B4-BE49-F238E27FC236}">
                    <a16:creationId xmlns:a16="http://schemas.microsoft.com/office/drawing/2014/main" id="{78DA1567-641F-42D1-B8FF-1C16640C582E}"/>
                  </a:ext>
                </a:extLst>
              </p:cNvPr>
              <p:cNvPicPr/>
              <p:nvPr/>
            </p:nvPicPr>
            <p:blipFill>
              <a:blip r:embed="rId15"/>
              <a:stretch>
                <a:fillRect/>
              </a:stretch>
            </p:blipFill>
            <p:spPr>
              <a:xfrm>
                <a:off x="2951843" y="4832343"/>
                <a:ext cx="521627"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1B53EAE7-D185-4FD8-9C4D-003305919FAF}"/>
                  </a:ext>
                </a:extLst>
              </p14:cNvPr>
              <p14:cNvContentPartPr/>
              <p14:nvPr/>
            </p14:nvContentPartPr>
            <p14:xfrm>
              <a:off x="3559157" y="4782303"/>
              <a:ext cx="643680" cy="1104840"/>
            </p14:xfrm>
          </p:contentPart>
        </mc:Choice>
        <mc:Fallback xmlns="">
          <p:pic>
            <p:nvPicPr>
              <p:cNvPr id="28" name="Ink 27">
                <a:extLst>
                  <a:ext uri="{FF2B5EF4-FFF2-40B4-BE49-F238E27FC236}">
                    <a16:creationId xmlns:a16="http://schemas.microsoft.com/office/drawing/2014/main" id="{1B53EAE7-D185-4FD8-9C4D-003305919FAF}"/>
                  </a:ext>
                </a:extLst>
              </p:cNvPr>
              <p:cNvPicPr/>
              <p:nvPr/>
            </p:nvPicPr>
            <p:blipFill>
              <a:blip r:embed="rId17"/>
              <a:stretch>
                <a:fillRect/>
              </a:stretch>
            </p:blipFill>
            <p:spPr>
              <a:xfrm>
                <a:off x="3550157" y="4773303"/>
                <a:ext cx="661320"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138" name="Ink 48137">
                <a:extLst>
                  <a:ext uri="{FF2B5EF4-FFF2-40B4-BE49-F238E27FC236}">
                    <a16:creationId xmlns:a16="http://schemas.microsoft.com/office/drawing/2014/main" id="{25D4E9AF-4DEF-4454-A122-F71C4136E8C8}"/>
                  </a:ext>
                </a:extLst>
              </p14:cNvPr>
              <p14:cNvContentPartPr/>
              <p14:nvPr/>
            </p14:nvContentPartPr>
            <p14:xfrm>
              <a:off x="2279717" y="5401143"/>
              <a:ext cx="394920" cy="503280"/>
            </p14:xfrm>
          </p:contentPart>
        </mc:Choice>
        <mc:Fallback xmlns="">
          <p:pic>
            <p:nvPicPr>
              <p:cNvPr id="48138" name="Ink 48137">
                <a:extLst>
                  <a:ext uri="{FF2B5EF4-FFF2-40B4-BE49-F238E27FC236}">
                    <a16:creationId xmlns:a16="http://schemas.microsoft.com/office/drawing/2014/main" id="{25D4E9AF-4DEF-4454-A122-F71C4136E8C8}"/>
                  </a:ext>
                </a:extLst>
              </p:cNvPr>
              <p:cNvPicPr/>
              <p:nvPr/>
            </p:nvPicPr>
            <p:blipFill>
              <a:blip r:embed="rId19"/>
              <a:stretch>
                <a:fillRect/>
              </a:stretch>
            </p:blipFill>
            <p:spPr>
              <a:xfrm>
                <a:off x="2270725" y="5392143"/>
                <a:ext cx="412544"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147" name="Ink 48146">
                <a:extLst>
                  <a:ext uri="{FF2B5EF4-FFF2-40B4-BE49-F238E27FC236}">
                    <a16:creationId xmlns:a16="http://schemas.microsoft.com/office/drawing/2014/main" id="{987488CA-0319-4D6F-B8A7-075C7F155E85}"/>
                  </a:ext>
                </a:extLst>
              </p14:cNvPr>
              <p14:cNvContentPartPr/>
              <p14:nvPr/>
            </p14:nvContentPartPr>
            <p14:xfrm>
              <a:off x="2653397" y="5336343"/>
              <a:ext cx="1385640" cy="766440"/>
            </p14:xfrm>
          </p:contentPart>
        </mc:Choice>
        <mc:Fallback xmlns="">
          <p:pic>
            <p:nvPicPr>
              <p:cNvPr id="48147" name="Ink 48146">
                <a:extLst>
                  <a:ext uri="{FF2B5EF4-FFF2-40B4-BE49-F238E27FC236}">
                    <a16:creationId xmlns:a16="http://schemas.microsoft.com/office/drawing/2014/main" id="{987488CA-0319-4D6F-B8A7-075C7F155E85}"/>
                  </a:ext>
                </a:extLst>
              </p:cNvPr>
              <p:cNvPicPr/>
              <p:nvPr/>
            </p:nvPicPr>
            <p:blipFill>
              <a:blip r:embed="rId21"/>
              <a:stretch>
                <a:fillRect/>
              </a:stretch>
            </p:blipFill>
            <p:spPr>
              <a:xfrm>
                <a:off x="2644395" y="5327343"/>
                <a:ext cx="1403285" cy="784080"/>
              </a:xfrm>
              <a:prstGeom prst="rect">
                <a:avLst/>
              </a:prstGeom>
            </p:spPr>
          </p:pic>
        </mc:Fallback>
      </mc:AlternateContent>
      <p:grpSp>
        <p:nvGrpSpPr>
          <p:cNvPr id="48153" name="Group 48152">
            <a:extLst>
              <a:ext uri="{FF2B5EF4-FFF2-40B4-BE49-F238E27FC236}">
                <a16:creationId xmlns:a16="http://schemas.microsoft.com/office/drawing/2014/main" id="{5477B802-65F0-4A49-8670-6F76AAB8D456}"/>
              </a:ext>
            </a:extLst>
          </p:cNvPr>
          <p:cNvGrpSpPr/>
          <p:nvPr/>
        </p:nvGrpSpPr>
        <p:grpSpPr>
          <a:xfrm>
            <a:off x="4642757" y="5345343"/>
            <a:ext cx="238320" cy="1060560"/>
            <a:chOff x="4642757" y="5345343"/>
            <a:chExt cx="238320" cy="1060560"/>
          </a:xfrm>
        </p:grpSpPr>
        <mc:AlternateContent xmlns:mc="http://schemas.openxmlformats.org/markup-compatibility/2006" xmlns:p14="http://schemas.microsoft.com/office/powerpoint/2010/main">
          <mc:Choice Requires="p14">
            <p:contentPart p14:bwMode="auto" r:id="rId22">
              <p14:nvContentPartPr>
                <p14:cNvPr id="48149" name="Ink 48148">
                  <a:extLst>
                    <a:ext uri="{FF2B5EF4-FFF2-40B4-BE49-F238E27FC236}">
                      <a16:creationId xmlns:a16="http://schemas.microsoft.com/office/drawing/2014/main" id="{E75F4BAE-F3AF-48F9-A941-5A8424CA0876}"/>
                    </a:ext>
                  </a:extLst>
                </p14:cNvPr>
                <p14:cNvContentPartPr/>
                <p14:nvPr/>
              </p14:nvContentPartPr>
              <p14:xfrm>
                <a:off x="4748957" y="5345343"/>
                <a:ext cx="132120" cy="869400"/>
              </p14:xfrm>
            </p:contentPart>
          </mc:Choice>
          <mc:Fallback xmlns="">
            <p:pic>
              <p:nvPicPr>
                <p:cNvPr id="48149" name="Ink 48148">
                  <a:extLst>
                    <a:ext uri="{FF2B5EF4-FFF2-40B4-BE49-F238E27FC236}">
                      <a16:creationId xmlns:a16="http://schemas.microsoft.com/office/drawing/2014/main" id="{E75F4BAE-F3AF-48F9-A941-5A8424CA0876}"/>
                    </a:ext>
                  </a:extLst>
                </p:cNvPr>
                <p:cNvPicPr/>
                <p:nvPr/>
              </p:nvPicPr>
              <p:blipFill>
                <a:blip r:embed="rId23"/>
                <a:stretch>
                  <a:fillRect/>
                </a:stretch>
              </p:blipFill>
              <p:spPr>
                <a:xfrm>
                  <a:off x="4739932" y="5336343"/>
                  <a:ext cx="149808" cy="887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150" name="Ink 48149">
                  <a:extLst>
                    <a:ext uri="{FF2B5EF4-FFF2-40B4-BE49-F238E27FC236}">
                      <a16:creationId xmlns:a16="http://schemas.microsoft.com/office/drawing/2014/main" id="{B4C84B0B-CFF5-4518-9EDC-1DCC148D0E18}"/>
                    </a:ext>
                  </a:extLst>
                </p14:cNvPr>
                <p14:cNvContentPartPr/>
                <p14:nvPr/>
              </p14:nvContentPartPr>
              <p14:xfrm>
                <a:off x="4642757" y="6235983"/>
                <a:ext cx="198000" cy="7200"/>
              </p14:xfrm>
            </p:contentPart>
          </mc:Choice>
          <mc:Fallback xmlns="">
            <p:pic>
              <p:nvPicPr>
                <p:cNvPr id="48150" name="Ink 48149">
                  <a:extLst>
                    <a:ext uri="{FF2B5EF4-FFF2-40B4-BE49-F238E27FC236}">
                      <a16:creationId xmlns:a16="http://schemas.microsoft.com/office/drawing/2014/main" id="{B4C84B0B-CFF5-4518-9EDC-1DCC148D0E18}"/>
                    </a:ext>
                  </a:extLst>
                </p:cNvPr>
                <p:cNvPicPr/>
                <p:nvPr/>
              </p:nvPicPr>
              <p:blipFill>
                <a:blip r:embed="rId25"/>
                <a:stretch>
                  <a:fillRect/>
                </a:stretch>
              </p:blipFill>
              <p:spPr>
                <a:xfrm>
                  <a:off x="4633757" y="6226983"/>
                  <a:ext cx="215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151" name="Ink 48150">
                  <a:extLst>
                    <a:ext uri="{FF2B5EF4-FFF2-40B4-BE49-F238E27FC236}">
                      <a16:creationId xmlns:a16="http://schemas.microsoft.com/office/drawing/2014/main" id="{33D5F891-D953-4AF4-8D3C-4D6314F6E635}"/>
                    </a:ext>
                  </a:extLst>
                </p14:cNvPr>
                <p14:cNvContentPartPr/>
                <p14:nvPr/>
              </p14:nvContentPartPr>
              <p14:xfrm>
                <a:off x="4713677" y="6330663"/>
                <a:ext cx="23760" cy="10440"/>
              </p14:xfrm>
            </p:contentPart>
          </mc:Choice>
          <mc:Fallback xmlns="">
            <p:pic>
              <p:nvPicPr>
                <p:cNvPr id="48151" name="Ink 48150">
                  <a:extLst>
                    <a:ext uri="{FF2B5EF4-FFF2-40B4-BE49-F238E27FC236}">
                      <a16:creationId xmlns:a16="http://schemas.microsoft.com/office/drawing/2014/main" id="{33D5F891-D953-4AF4-8D3C-4D6314F6E635}"/>
                    </a:ext>
                  </a:extLst>
                </p:cNvPr>
                <p:cNvPicPr/>
                <p:nvPr/>
              </p:nvPicPr>
              <p:blipFill>
                <a:blip r:embed="rId27"/>
                <a:stretch>
                  <a:fillRect/>
                </a:stretch>
              </p:blipFill>
              <p:spPr>
                <a:xfrm>
                  <a:off x="4704677" y="6321663"/>
                  <a:ext cx="41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152" name="Ink 48151">
                  <a:extLst>
                    <a:ext uri="{FF2B5EF4-FFF2-40B4-BE49-F238E27FC236}">
                      <a16:creationId xmlns:a16="http://schemas.microsoft.com/office/drawing/2014/main" id="{A853EE77-4B9D-45F0-A407-772D531B7127}"/>
                    </a:ext>
                  </a:extLst>
                </p14:cNvPr>
                <p14:cNvContentPartPr/>
                <p14:nvPr/>
              </p14:nvContentPartPr>
              <p14:xfrm>
                <a:off x="4720877" y="6394743"/>
                <a:ext cx="8280" cy="11160"/>
              </p14:xfrm>
            </p:contentPart>
          </mc:Choice>
          <mc:Fallback xmlns="">
            <p:pic>
              <p:nvPicPr>
                <p:cNvPr id="48152" name="Ink 48151">
                  <a:extLst>
                    <a:ext uri="{FF2B5EF4-FFF2-40B4-BE49-F238E27FC236}">
                      <a16:creationId xmlns:a16="http://schemas.microsoft.com/office/drawing/2014/main" id="{A853EE77-4B9D-45F0-A407-772D531B7127}"/>
                    </a:ext>
                  </a:extLst>
                </p:cNvPr>
                <p:cNvPicPr/>
                <p:nvPr/>
              </p:nvPicPr>
              <p:blipFill>
                <a:blip r:embed="rId29"/>
                <a:stretch>
                  <a:fillRect/>
                </a:stretch>
              </p:blipFill>
              <p:spPr>
                <a:xfrm>
                  <a:off x="4711468" y="6385743"/>
                  <a:ext cx="26722"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48156" name="Ink 48155">
                <a:extLst>
                  <a:ext uri="{FF2B5EF4-FFF2-40B4-BE49-F238E27FC236}">
                    <a16:creationId xmlns:a16="http://schemas.microsoft.com/office/drawing/2014/main" id="{6D94F2B1-4E4B-46EB-83EA-6B6B34C80ABD}"/>
                  </a:ext>
                </a:extLst>
              </p14:cNvPr>
              <p14:cNvContentPartPr/>
              <p14:nvPr/>
            </p14:nvContentPartPr>
            <p14:xfrm>
              <a:off x="4187717" y="5898303"/>
              <a:ext cx="874800" cy="23040"/>
            </p14:xfrm>
          </p:contentPart>
        </mc:Choice>
        <mc:Fallback xmlns="">
          <p:pic>
            <p:nvPicPr>
              <p:cNvPr id="48156" name="Ink 48155">
                <a:extLst>
                  <a:ext uri="{FF2B5EF4-FFF2-40B4-BE49-F238E27FC236}">
                    <a16:creationId xmlns:a16="http://schemas.microsoft.com/office/drawing/2014/main" id="{6D94F2B1-4E4B-46EB-83EA-6B6B34C80ABD}"/>
                  </a:ext>
                </a:extLst>
              </p:cNvPr>
              <p:cNvPicPr/>
              <p:nvPr/>
            </p:nvPicPr>
            <p:blipFill>
              <a:blip r:embed="rId31"/>
              <a:stretch>
                <a:fillRect/>
              </a:stretch>
            </p:blipFill>
            <p:spPr>
              <a:xfrm>
                <a:off x="4178717" y="5889303"/>
                <a:ext cx="892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157" name="Ink 48156">
                <a:extLst>
                  <a:ext uri="{FF2B5EF4-FFF2-40B4-BE49-F238E27FC236}">
                    <a16:creationId xmlns:a16="http://schemas.microsoft.com/office/drawing/2014/main" id="{237EF327-7666-4FE5-9251-439F84966615}"/>
                  </a:ext>
                </a:extLst>
              </p14:cNvPr>
              <p14:cNvContentPartPr/>
              <p14:nvPr/>
            </p14:nvContentPartPr>
            <p14:xfrm>
              <a:off x="4672637" y="4807503"/>
              <a:ext cx="336960" cy="73080"/>
            </p14:xfrm>
          </p:contentPart>
        </mc:Choice>
        <mc:Fallback xmlns="">
          <p:pic>
            <p:nvPicPr>
              <p:cNvPr id="48157" name="Ink 48156">
                <a:extLst>
                  <a:ext uri="{FF2B5EF4-FFF2-40B4-BE49-F238E27FC236}">
                    <a16:creationId xmlns:a16="http://schemas.microsoft.com/office/drawing/2014/main" id="{237EF327-7666-4FE5-9251-439F84966615}"/>
                  </a:ext>
                </a:extLst>
              </p:cNvPr>
              <p:cNvPicPr/>
              <p:nvPr/>
            </p:nvPicPr>
            <p:blipFill>
              <a:blip r:embed="rId33"/>
              <a:stretch>
                <a:fillRect/>
              </a:stretch>
            </p:blipFill>
            <p:spPr>
              <a:xfrm>
                <a:off x="4663637" y="4798503"/>
                <a:ext cx="354600" cy="90720"/>
              </a:xfrm>
              <a:prstGeom prst="rect">
                <a:avLst/>
              </a:prstGeom>
            </p:spPr>
          </p:pic>
        </mc:Fallback>
      </mc:AlternateContent>
      <p:grpSp>
        <p:nvGrpSpPr>
          <p:cNvPr id="48159" name="Group 48158">
            <a:extLst>
              <a:ext uri="{FF2B5EF4-FFF2-40B4-BE49-F238E27FC236}">
                <a16:creationId xmlns:a16="http://schemas.microsoft.com/office/drawing/2014/main" id="{3249EE2A-780A-4010-BF6C-24F8374E84F7}"/>
              </a:ext>
            </a:extLst>
          </p:cNvPr>
          <p:cNvGrpSpPr/>
          <p:nvPr/>
        </p:nvGrpSpPr>
        <p:grpSpPr>
          <a:xfrm>
            <a:off x="450197" y="4632183"/>
            <a:ext cx="2630520" cy="1725840"/>
            <a:chOff x="450197" y="4632183"/>
            <a:chExt cx="2630520" cy="1725840"/>
          </a:xfrm>
        </p:grpSpPr>
        <mc:AlternateContent xmlns:mc="http://schemas.openxmlformats.org/markup-compatibility/2006" xmlns:p14="http://schemas.microsoft.com/office/powerpoint/2010/main">
          <mc:Choice Requires="p14">
            <p:contentPart p14:bwMode="auto" r:id="rId34">
              <p14:nvContentPartPr>
                <p14:cNvPr id="2" name="Ink 1">
                  <a:extLst>
                    <a:ext uri="{FF2B5EF4-FFF2-40B4-BE49-F238E27FC236}">
                      <a16:creationId xmlns:a16="http://schemas.microsoft.com/office/drawing/2014/main" id="{4702809C-59B6-4488-8F4F-F2230362A04B}"/>
                    </a:ext>
                  </a:extLst>
                </p14:cNvPr>
                <p14:cNvContentPartPr/>
                <p14:nvPr/>
              </p14:nvContentPartPr>
              <p14:xfrm>
                <a:off x="455597" y="5891103"/>
                <a:ext cx="1130400" cy="28800"/>
              </p14:xfrm>
            </p:contentPart>
          </mc:Choice>
          <mc:Fallback xmlns="">
            <p:pic>
              <p:nvPicPr>
                <p:cNvPr id="2" name="Ink 1">
                  <a:extLst>
                    <a:ext uri="{FF2B5EF4-FFF2-40B4-BE49-F238E27FC236}">
                      <a16:creationId xmlns:a16="http://schemas.microsoft.com/office/drawing/2014/main" id="{4702809C-59B6-4488-8F4F-F2230362A04B}"/>
                    </a:ext>
                  </a:extLst>
                </p:cNvPr>
                <p:cNvPicPr/>
                <p:nvPr/>
              </p:nvPicPr>
              <p:blipFill>
                <a:blip r:embed="rId35"/>
                <a:stretch>
                  <a:fillRect/>
                </a:stretch>
              </p:blipFill>
              <p:spPr>
                <a:xfrm>
                  <a:off x="446597" y="5882103"/>
                  <a:ext cx="1148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 name="Ink 2">
                  <a:extLst>
                    <a:ext uri="{FF2B5EF4-FFF2-40B4-BE49-F238E27FC236}">
                      <a16:creationId xmlns:a16="http://schemas.microsoft.com/office/drawing/2014/main" id="{8092FE1A-6FE2-4ACC-B10A-E689FDB074DB}"/>
                    </a:ext>
                  </a:extLst>
                </p14:cNvPr>
                <p14:cNvContentPartPr/>
                <p14:nvPr/>
              </p14:nvContentPartPr>
              <p14:xfrm>
                <a:off x="450197" y="5962383"/>
                <a:ext cx="201240" cy="193680"/>
              </p14:xfrm>
            </p:contentPart>
          </mc:Choice>
          <mc:Fallback xmlns="">
            <p:pic>
              <p:nvPicPr>
                <p:cNvPr id="3" name="Ink 2">
                  <a:extLst>
                    <a:ext uri="{FF2B5EF4-FFF2-40B4-BE49-F238E27FC236}">
                      <a16:creationId xmlns:a16="http://schemas.microsoft.com/office/drawing/2014/main" id="{8092FE1A-6FE2-4ACC-B10A-E689FDB074DB}"/>
                    </a:ext>
                  </a:extLst>
                </p:cNvPr>
                <p:cNvPicPr/>
                <p:nvPr/>
              </p:nvPicPr>
              <p:blipFill>
                <a:blip r:embed="rId37"/>
                <a:stretch>
                  <a:fillRect/>
                </a:stretch>
              </p:blipFill>
              <p:spPr>
                <a:xfrm>
                  <a:off x="441197" y="5953400"/>
                  <a:ext cx="218880" cy="21128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 name="Ink 3">
                  <a:extLst>
                    <a:ext uri="{FF2B5EF4-FFF2-40B4-BE49-F238E27FC236}">
                      <a16:creationId xmlns:a16="http://schemas.microsoft.com/office/drawing/2014/main" id="{94535631-2B53-47B0-9006-B53FD7EE4D2F}"/>
                    </a:ext>
                  </a:extLst>
                </p14:cNvPr>
                <p14:cNvContentPartPr/>
                <p14:nvPr/>
              </p14:nvContentPartPr>
              <p14:xfrm>
                <a:off x="551357" y="5969943"/>
                <a:ext cx="156240" cy="194040"/>
              </p14:xfrm>
            </p:contentPart>
          </mc:Choice>
          <mc:Fallback xmlns="">
            <p:pic>
              <p:nvPicPr>
                <p:cNvPr id="4" name="Ink 3">
                  <a:extLst>
                    <a:ext uri="{FF2B5EF4-FFF2-40B4-BE49-F238E27FC236}">
                      <a16:creationId xmlns:a16="http://schemas.microsoft.com/office/drawing/2014/main" id="{94535631-2B53-47B0-9006-B53FD7EE4D2F}"/>
                    </a:ext>
                  </a:extLst>
                </p:cNvPr>
                <p:cNvPicPr/>
                <p:nvPr/>
              </p:nvPicPr>
              <p:blipFill>
                <a:blip r:embed="rId39"/>
                <a:stretch>
                  <a:fillRect/>
                </a:stretch>
              </p:blipFill>
              <p:spPr>
                <a:xfrm>
                  <a:off x="542357" y="5960943"/>
                  <a:ext cx="173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 name="Ink 4">
                  <a:extLst>
                    <a:ext uri="{FF2B5EF4-FFF2-40B4-BE49-F238E27FC236}">
                      <a16:creationId xmlns:a16="http://schemas.microsoft.com/office/drawing/2014/main" id="{A015FDAD-F850-4C90-A3D9-BE89EE93AE69}"/>
                    </a:ext>
                  </a:extLst>
                </p14:cNvPr>
                <p14:cNvContentPartPr/>
                <p14:nvPr/>
              </p14:nvContentPartPr>
              <p14:xfrm>
                <a:off x="763397" y="5895783"/>
                <a:ext cx="88560" cy="188640"/>
              </p14:xfrm>
            </p:contentPart>
          </mc:Choice>
          <mc:Fallback xmlns="">
            <p:pic>
              <p:nvPicPr>
                <p:cNvPr id="5" name="Ink 4">
                  <a:extLst>
                    <a:ext uri="{FF2B5EF4-FFF2-40B4-BE49-F238E27FC236}">
                      <a16:creationId xmlns:a16="http://schemas.microsoft.com/office/drawing/2014/main" id="{A015FDAD-F850-4C90-A3D9-BE89EE93AE69}"/>
                    </a:ext>
                  </a:extLst>
                </p:cNvPr>
                <p:cNvPicPr/>
                <p:nvPr/>
              </p:nvPicPr>
              <p:blipFill>
                <a:blip r:embed="rId41"/>
                <a:stretch>
                  <a:fillRect/>
                </a:stretch>
              </p:blipFill>
              <p:spPr>
                <a:xfrm>
                  <a:off x="754397" y="5886783"/>
                  <a:ext cx="1062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 name="Ink 7">
                  <a:extLst>
                    <a:ext uri="{FF2B5EF4-FFF2-40B4-BE49-F238E27FC236}">
                      <a16:creationId xmlns:a16="http://schemas.microsoft.com/office/drawing/2014/main" id="{AF57512E-F988-4E45-8834-4118C7C7B23A}"/>
                    </a:ext>
                  </a:extLst>
                </p14:cNvPr>
                <p14:cNvContentPartPr/>
                <p14:nvPr/>
              </p14:nvContentPartPr>
              <p14:xfrm>
                <a:off x="891557" y="5871663"/>
                <a:ext cx="254880" cy="214200"/>
              </p14:xfrm>
            </p:contentPart>
          </mc:Choice>
          <mc:Fallback xmlns="">
            <p:pic>
              <p:nvPicPr>
                <p:cNvPr id="8" name="Ink 7">
                  <a:extLst>
                    <a:ext uri="{FF2B5EF4-FFF2-40B4-BE49-F238E27FC236}">
                      <a16:creationId xmlns:a16="http://schemas.microsoft.com/office/drawing/2014/main" id="{AF57512E-F988-4E45-8834-4118C7C7B23A}"/>
                    </a:ext>
                  </a:extLst>
                </p:cNvPr>
                <p:cNvPicPr/>
                <p:nvPr/>
              </p:nvPicPr>
              <p:blipFill>
                <a:blip r:embed="rId43"/>
                <a:stretch>
                  <a:fillRect/>
                </a:stretch>
              </p:blipFill>
              <p:spPr>
                <a:xfrm>
                  <a:off x="882557" y="5862663"/>
                  <a:ext cx="2725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 name="Ink 8">
                  <a:extLst>
                    <a:ext uri="{FF2B5EF4-FFF2-40B4-BE49-F238E27FC236}">
                      <a16:creationId xmlns:a16="http://schemas.microsoft.com/office/drawing/2014/main" id="{8E008377-BFD2-4339-9797-983B66D17D8B}"/>
                    </a:ext>
                  </a:extLst>
                </p14:cNvPr>
                <p14:cNvContentPartPr/>
                <p14:nvPr/>
              </p14:nvContentPartPr>
              <p14:xfrm>
                <a:off x="1146797" y="5982543"/>
                <a:ext cx="69840" cy="157320"/>
              </p14:xfrm>
            </p:contentPart>
          </mc:Choice>
          <mc:Fallback xmlns="">
            <p:pic>
              <p:nvPicPr>
                <p:cNvPr id="9" name="Ink 8">
                  <a:extLst>
                    <a:ext uri="{FF2B5EF4-FFF2-40B4-BE49-F238E27FC236}">
                      <a16:creationId xmlns:a16="http://schemas.microsoft.com/office/drawing/2014/main" id="{8E008377-BFD2-4339-9797-983B66D17D8B}"/>
                    </a:ext>
                  </a:extLst>
                </p:cNvPr>
                <p:cNvPicPr/>
                <p:nvPr/>
              </p:nvPicPr>
              <p:blipFill>
                <a:blip r:embed="rId45"/>
                <a:stretch>
                  <a:fillRect/>
                </a:stretch>
              </p:blipFill>
              <p:spPr>
                <a:xfrm>
                  <a:off x="1137797" y="5973543"/>
                  <a:ext cx="87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 name="Ink 9">
                  <a:extLst>
                    <a:ext uri="{FF2B5EF4-FFF2-40B4-BE49-F238E27FC236}">
                      <a16:creationId xmlns:a16="http://schemas.microsoft.com/office/drawing/2014/main" id="{F09629A6-1224-4069-824F-AF053A5C0C11}"/>
                    </a:ext>
                  </a:extLst>
                </p14:cNvPr>
                <p14:cNvContentPartPr/>
                <p14:nvPr/>
              </p14:nvContentPartPr>
              <p14:xfrm>
                <a:off x="1163357" y="5966343"/>
                <a:ext cx="290520" cy="234720"/>
              </p14:xfrm>
            </p:contentPart>
          </mc:Choice>
          <mc:Fallback xmlns="">
            <p:pic>
              <p:nvPicPr>
                <p:cNvPr id="10" name="Ink 9">
                  <a:extLst>
                    <a:ext uri="{FF2B5EF4-FFF2-40B4-BE49-F238E27FC236}">
                      <a16:creationId xmlns:a16="http://schemas.microsoft.com/office/drawing/2014/main" id="{F09629A6-1224-4069-824F-AF053A5C0C11}"/>
                    </a:ext>
                  </a:extLst>
                </p:cNvPr>
                <p:cNvPicPr/>
                <p:nvPr/>
              </p:nvPicPr>
              <p:blipFill>
                <a:blip r:embed="rId47"/>
                <a:stretch>
                  <a:fillRect/>
                </a:stretch>
              </p:blipFill>
              <p:spPr>
                <a:xfrm>
                  <a:off x="1154357" y="5957343"/>
                  <a:ext cx="308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 name="Ink 10">
                  <a:extLst>
                    <a:ext uri="{FF2B5EF4-FFF2-40B4-BE49-F238E27FC236}">
                      <a16:creationId xmlns:a16="http://schemas.microsoft.com/office/drawing/2014/main" id="{513A381A-C9A9-4AAA-976E-99C5FB1AEE77}"/>
                    </a:ext>
                  </a:extLst>
                </p14:cNvPr>
                <p14:cNvContentPartPr/>
                <p14:nvPr/>
              </p14:nvContentPartPr>
              <p14:xfrm>
                <a:off x="1121597" y="5017383"/>
                <a:ext cx="51840" cy="875520"/>
              </p14:xfrm>
            </p:contentPart>
          </mc:Choice>
          <mc:Fallback xmlns="">
            <p:pic>
              <p:nvPicPr>
                <p:cNvPr id="11" name="Ink 10">
                  <a:extLst>
                    <a:ext uri="{FF2B5EF4-FFF2-40B4-BE49-F238E27FC236}">
                      <a16:creationId xmlns:a16="http://schemas.microsoft.com/office/drawing/2014/main" id="{513A381A-C9A9-4AAA-976E-99C5FB1AEE77}"/>
                    </a:ext>
                  </a:extLst>
                </p:cNvPr>
                <p:cNvPicPr/>
                <p:nvPr/>
              </p:nvPicPr>
              <p:blipFill>
                <a:blip r:embed="rId49"/>
                <a:stretch>
                  <a:fillRect/>
                </a:stretch>
              </p:blipFill>
              <p:spPr>
                <a:xfrm>
                  <a:off x="1112597" y="5008383"/>
                  <a:ext cx="69480" cy="893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 name="Ink 11">
                  <a:extLst>
                    <a:ext uri="{FF2B5EF4-FFF2-40B4-BE49-F238E27FC236}">
                      <a16:creationId xmlns:a16="http://schemas.microsoft.com/office/drawing/2014/main" id="{44417134-50DE-49B9-A15B-9E551E66DB4F}"/>
                    </a:ext>
                  </a:extLst>
                </p14:cNvPr>
                <p14:cNvContentPartPr/>
                <p14:nvPr/>
              </p14:nvContentPartPr>
              <p14:xfrm>
                <a:off x="735317" y="5040783"/>
                <a:ext cx="822240" cy="57240"/>
              </p14:xfrm>
            </p:contentPart>
          </mc:Choice>
          <mc:Fallback xmlns="">
            <p:pic>
              <p:nvPicPr>
                <p:cNvPr id="12" name="Ink 11">
                  <a:extLst>
                    <a:ext uri="{FF2B5EF4-FFF2-40B4-BE49-F238E27FC236}">
                      <a16:creationId xmlns:a16="http://schemas.microsoft.com/office/drawing/2014/main" id="{44417134-50DE-49B9-A15B-9E551E66DB4F}"/>
                    </a:ext>
                  </a:extLst>
                </p:cNvPr>
                <p:cNvPicPr/>
                <p:nvPr/>
              </p:nvPicPr>
              <p:blipFill>
                <a:blip r:embed="rId51"/>
                <a:stretch>
                  <a:fillRect/>
                </a:stretch>
              </p:blipFill>
              <p:spPr>
                <a:xfrm>
                  <a:off x="726317" y="5031783"/>
                  <a:ext cx="839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 name="Ink 13">
                  <a:extLst>
                    <a:ext uri="{FF2B5EF4-FFF2-40B4-BE49-F238E27FC236}">
                      <a16:creationId xmlns:a16="http://schemas.microsoft.com/office/drawing/2014/main" id="{38891153-A72F-4D19-BDC5-9BC624284CE9}"/>
                    </a:ext>
                  </a:extLst>
                </p14:cNvPr>
                <p14:cNvContentPartPr/>
                <p14:nvPr/>
              </p14:nvContentPartPr>
              <p14:xfrm>
                <a:off x="655397" y="4637223"/>
                <a:ext cx="78120" cy="370800"/>
              </p14:xfrm>
            </p:contentPart>
          </mc:Choice>
          <mc:Fallback xmlns="">
            <p:pic>
              <p:nvPicPr>
                <p:cNvPr id="14" name="Ink 13">
                  <a:extLst>
                    <a:ext uri="{FF2B5EF4-FFF2-40B4-BE49-F238E27FC236}">
                      <a16:creationId xmlns:a16="http://schemas.microsoft.com/office/drawing/2014/main" id="{38891153-A72F-4D19-BDC5-9BC624284CE9}"/>
                    </a:ext>
                  </a:extLst>
                </p:cNvPr>
                <p:cNvPicPr/>
                <p:nvPr/>
              </p:nvPicPr>
              <p:blipFill>
                <a:blip r:embed="rId53"/>
                <a:stretch>
                  <a:fillRect/>
                </a:stretch>
              </p:blipFill>
              <p:spPr>
                <a:xfrm>
                  <a:off x="646355" y="4628214"/>
                  <a:ext cx="95842" cy="38845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 name="Ink 14">
                  <a:extLst>
                    <a:ext uri="{FF2B5EF4-FFF2-40B4-BE49-F238E27FC236}">
                      <a16:creationId xmlns:a16="http://schemas.microsoft.com/office/drawing/2014/main" id="{E0F7DF59-2635-4216-9FBA-70E9F3BFB918}"/>
                    </a:ext>
                  </a:extLst>
                </p14:cNvPr>
                <p14:cNvContentPartPr/>
                <p14:nvPr/>
              </p14:nvContentPartPr>
              <p14:xfrm>
                <a:off x="901277" y="4634343"/>
                <a:ext cx="79920" cy="399960"/>
              </p14:xfrm>
            </p:contentPart>
          </mc:Choice>
          <mc:Fallback xmlns="">
            <p:pic>
              <p:nvPicPr>
                <p:cNvPr id="15" name="Ink 14">
                  <a:extLst>
                    <a:ext uri="{FF2B5EF4-FFF2-40B4-BE49-F238E27FC236}">
                      <a16:creationId xmlns:a16="http://schemas.microsoft.com/office/drawing/2014/main" id="{E0F7DF59-2635-4216-9FBA-70E9F3BFB918}"/>
                    </a:ext>
                  </a:extLst>
                </p:cNvPr>
                <p:cNvPicPr/>
                <p:nvPr/>
              </p:nvPicPr>
              <p:blipFill>
                <a:blip r:embed="rId55"/>
                <a:stretch>
                  <a:fillRect/>
                </a:stretch>
              </p:blipFill>
              <p:spPr>
                <a:xfrm>
                  <a:off x="892277" y="4625343"/>
                  <a:ext cx="975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 name="Ink 16">
                  <a:extLst>
                    <a:ext uri="{FF2B5EF4-FFF2-40B4-BE49-F238E27FC236}">
                      <a16:creationId xmlns:a16="http://schemas.microsoft.com/office/drawing/2014/main" id="{0019F783-2D1A-4639-BAB6-5F707EE4642B}"/>
                    </a:ext>
                  </a:extLst>
                </p14:cNvPr>
                <p14:cNvContentPartPr/>
                <p14:nvPr/>
              </p14:nvContentPartPr>
              <p14:xfrm>
                <a:off x="1203317" y="4674663"/>
                <a:ext cx="70920" cy="343800"/>
              </p14:xfrm>
            </p:contentPart>
          </mc:Choice>
          <mc:Fallback xmlns="">
            <p:pic>
              <p:nvPicPr>
                <p:cNvPr id="17" name="Ink 16">
                  <a:extLst>
                    <a:ext uri="{FF2B5EF4-FFF2-40B4-BE49-F238E27FC236}">
                      <a16:creationId xmlns:a16="http://schemas.microsoft.com/office/drawing/2014/main" id="{0019F783-2D1A-4639-BAB6-5F707EE4642B}"/>
                    </a:ext>
                  </a:extLst>
                </p:cNvPr>
                <p:cNvPicPr/>
                <p:nvPr/>
              </p:nvPicPr>
              <p:blipFill>
                <a:blip r:embed="rId57"/>
                <a:stretch>
                  <a:fillRect/>
                </a:stretch>
              </p:blipFill>
              <p:spPr>
                <a:xfrm>
                  <a:off x="1194271" y="4665663"/>
                  <a:ext cx="8865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9" name="Ink 18">
                  <a:extLst>
                    <a:ext uri="{FF2B5EF4-FFF2-40B4-BE49-F238E27FC236}">
                      <a16:creationId xmlns:a16="http://schemas.microsoft.com/office/drawing/2014/main" id="{60A3703D-D4AB-45E9-9D1D-87DE6451FE95}"/>
                    </a:ext>
                  </a:extLst>
                </p14:cNvPr>
                <p14:cNvContentPartPr/>
                <p14:nvPr/>
              </p14:nvContentPartPr>
              <p14:xfrm>
                <a:off x="1449557" y="4632183"/>
                <a:ext cx="77400" cy="408600"/>
              </p14:xfrm>
            </p:contentPart>
          </mc:Choice>
          <mc:Fallback xmlns="">
            <p:pic>
              <p:nvPicPr>
                <p:cNvPr id="19" name="Ink 18">
                  <a:extLst>
                    <a:ext uri="{FF2B5EF4-FFF2-40B4-BE49-F238E27FC236}">
                      <a16:creationId xmlns:a16="http://schemas.microsoft.com/office/drawing/2014/main" id="{60A3703D-D4AB-45E9-9D1D-87DE6451FE95}"/>
                    </a:ext>
                  </a:extLst>
                </p:cNvPr>
                <p:cNvPicPr/>
                <p:nvPr/>
              </p:nvPicPr>
              <p:blipFill>
                <a:blip r:embed="rId59"/>
                <a:stretch>
                  <a:fillRect/>
                </a:stretch>
              </p:blipFill>
              <p:spPr>
                <a:xfrm>
                  <a:off x="1440557" y="4623183"/>
                  <a:ext cx="9504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128" name="Ink 48127">
                  <a:extLst>
                    <a:ext uri="{FF2B5EF4-FFF2-40B4-BE49-F238E27FC236}">
                      <a16:creationId xmlns:a16="http://schemas.microsoft.com/office/drawing/2014/main" id="{E5751F59-B753-4C04-82D6-6883AACE6DA9}"/>
                    </a:ext>
                  </a:extLst>
                </p14:cNvPr>
                <p14:cNvContentPartPr/>
                <p14:nvPr/>
              </p14:nvContentPartPr>
              <p14:xfrm>
                <a:off x="2739797" y="5823783"/>
                <a:ext cx="217440" cy="86040"/>
              </p14:xfrm>
            </p:contentPart>
          </mc:Choice>
          <mc:Fallback xmlns="">
            <p:pic>
              <p:nvPicPr>
                <p:cNvPr id="48128" name="Ink 48127">
                  <a:extLst>
                    <a:ext uri="{FF2B5EF4-FFF2-40B4-BE49-F238E27FC236}">
                      <a16:creationId xmlns:a16="http://schemas.microsoft.com/office/drawing/2014/main" id="{E5751F59-B753-4C04-82D6-6883AACE6DA9}"/>
                    </a:ext>
                  </a:extLst>
                </p:cNvPr>
                <p:cNvPicPr/>
                <p:nvPr/>
              </p:nvPicPr>
              <p:blipFill>
                <a:blip r:embed="rId61"/>
                <a:stretch>
                  <a:fillRect/>
                </a:stretch>
              </p:blipFill>
              <p:spPr>
                <a:xfrm>
                  <a:off x="2730797" y="5814783"/>
                  <a:ext cx="2350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129" name="Ink 48128">
                  <a:extLst>
                    <a:ext uri="{FF2B5EF4-FFF2-40B4-BE49-F238E27FC236}">
                      <a16:creationId xmlns:a16="http://schemas.microsoft.com/office/drawing/2014/main" id="{FDE2B510-E439-45E4-9F22-DC8CD5CE8D47}"/>
                    </a:ext>
                  </a:extLst>
                </p14:cNvPr>
                <p14:cNvContentPartPr/>
                <p14:nvPr/>
              </p14:nvContentPartPr>
              <p14:xfrm>
                <a:off x="2644397" y="5873103"/>
                <a:ext cx="143640" cy="260280"/>
              </p14:xfrm>
            </p:contentPart>
          </mc:Choice>
          <mc:Fallback xmlns="">
            <p:pic>
              <p:nvPicPr>
                <p:cNvPr id="48129" name="Ink 48128">
                  <a:extLst>
                    <a:ext uri="{FF2B5EF4-FFF2-40B4-BE49-F238E27FC236}">
                      <a16:creationId xmlns:a16="http://schemas.microsoft.com/office/drawing/2014/main" id="{FDE2B510-E439-45E4-9F22-DC8CD5CE8D47}"/>
                    </a:ext>
                  </a:extLst>
                </p:cNvPr>
                <p:cNvPicPr/>
                <p:nvPr/>
              </p:nvPicPr>
              <p:blipFill>
                <a:blip r:embed="rId63"/>
                <a:stretch>
                  <a:fillRect/>
                </a:stretch>
              </p:blipFill>
              <p:spPr>
                <a:xfrm>
                  <a:off x="2635419" y="5864103"/>
                  <a:ext cx="161236"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133" name="Ink 48132">
                  <a:extLst>
                    <a:ext uri="{FF2B5EF4-FFF2-40B4-BE49-F238E27FC236}">
                      <a16:creationId xmlns:a16="http://schemas.microsoft.com/office/drawing/2014/main" id="{DD083345-FCC6-4A46-AAC3-7E9057EA2BCB}"/>
                    </a:ext>
                  </a:extLst>
                </p14:cNvPr>
                <p14:cNvContentPartPr/>
                <p14:nvPr/>
              </p14:nvContentPartPr>
              <p14:xfrm>
                <a:off x="2520557" y="6107463"/>
                <a:ext cx="288720" cy="23040"/>
              </p14:xfrm>
            </p:contentPart>
          </mc:Choice>
          <mc:Fallback xmlns="">
            <p:pic>
              <p:nvPicPr>
                <p:cNvPr id="48133" name="Ink 48132">
                  <a:extLst>
                    <a:ext uri="{FF2B5EF4-FFF2-40B4-BE49-F238E27FC236}">
                      <a16:creationId xmlns:a16="http://schemas.microsoft.com/office/drawing/2014/main" id="{DD083345-FCC6-4A46-AAC3-7E9057EA2BCB}"/>
                    </a:ext>
                  </a:extLst>
                </p:cNvPr>
                <p:cNvPicPr/>
                <p:nvPr/>
              </p:nvPicPr>
              <p:blipFill>
                <a:blip r:embed="rId65"/>
                <a:stretch>
                  <a:fillRect/>
                </a:stretch>
              </p:blipFill>
              <p:spPr>
                <a:xfrm>
                  <a:off x="2511557" y="6098320"/>
                  <a:ext cx="306360" cy="40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134" name="Ink 48133">
                  <a:extLst>
                    <a:ext uri="{FF2B5EF4-FFF2-40B4-BE49-F238E27FC236}">
                      <a16:creationId xmlns:a16="http://schemas.microsoft.com/office/drawing/2014/main" id="{5EBDB7F4-40D3-472F-B7E3-D1F949FD62CD}"/>
                    </a:ext>
                  </a:extLst>
                </p14:cNvPr>
                <p14:cNvContentPartPr/>
                <p14:nvPr/>
              </p14:nvContentPartPr>
              <p14:xfrm>
                <a:off x="2571317" y="6177663"/>
                <a:ext cx="161640" cy="12960"/>
              </p14:xfrm>
            </p:contentPart>
          </mc:Choice>
          <mc:Fallback xmlns="">
            <p:pic>
              <p:nvPicPr>
                <p:cNvPr id="48134" name="Ink 48133">
                  <a:extLst>
                    <a:ext uri="{FF2B5EF4-FFF2-40B4-BE49-F238E27FC236}">
                      <a16:creationId xmlns:a16="http://schemas.microsoft.com/office/drawing/2014/main" id="{5EBDB7F4-40D3-472F-B7E3-D1F949FD62CD}"/>
                    </a:ext>
                  </a:extLst>
                </p:cNvPr>
                <p:cNvPicPr/>
                <p:nvPr/>
              </p:nvPicPr>
              <p:blipFill>
                <a:blip r:embed="rId67"/>
                <a:stretch>
                  <a:fillRect/>
                </a:stretch>
              </p:blipFill>
              <p:spPr>
                <a:xfrm>
                  <a:off x="2562317" y="6168406"/>
                  <a:ext cx="17928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135" name="Ink 48134">
                  <a:extLst>
                    <a:ext uri="{FF2B5EF4-FFF2-40B4-BE49-F238E27FC236}">
                      <a16:creationId xmlns:a16="http://schemas.microsoft.com/office/drawing/2014/main" id="{29749B20-1090-4905-98AF-7B5C3AAE74E0}"/>
                    </a:ext>
                  </a:extLst>
                </p14:cNvPr>
                <p14:cNvContentPartPr/>
                <p14:nvPr/>
              </p14:nvContentPartPr>
              <p14:xfrm>
                <a:off x="2604437" y="6247863"/>
                <a:ext cx="46800" cy="13680"/>
              </p14:xfrm>
            </p:contentPart>
          </mc:Choice>
          <mc:Fallback xmlns="">
            <p:pic>
              <p:nvPicPr>
                <p:cNvPr id="48135" name="Ink 48134">
                  <a:extLst>
                    <a:ext uri="{FF2B5EF4-FFF2-40B4-BE49-F238E27FC236}">
                      <a16:creationId xmlns:a16="http://schemas.microsoft.com/office/drawing/2014/main" id="{29749B20-1090-4905-98AF-7B5C3AAE74E0}"/>
                    </a:ext>
                  </a:extLst>
                </p:cNvPr>
                <p:cNvPicPr/>
                <p:nvPr/>
              </p:nvPicPr>
              <p:blipFill>
                <a:blip r:embed="rId69"/>
                <a:stretch>
                  <a:fillRect/>
                </a:stretch>
              </p:blipFill>
              <p:spPr>
                <a:xfrm>
                  <a:off x="2595437" y="6238863"/>
                  <a:ext cx="64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136" name="Ink 48135">
                  <a:extLst>
                    <a:ext uri="{FF2B5EF4-FFF2-40B4-BE49-F238E27FC236}">
                      <a16:creationId xmlns:a16="http://schemas.microsoft.com/office/drawing/2014/main" id="{6532BC63-53A8-4A35-B71F-B9A3E39F8C1B}"/>
                    </a:ext>
                  </a:extLst>
                </p14:cNvPr>
                <p14:cNvContentPartPr/>
                <p14:nvPr/>
              </p14:nvContentPartPr>
              <p14:xfrm>
                <a:off x="2614517" y="6345063"/>
                <a:ext cx="5400" cy="12960"/>
              </p14:xfrm>
            </p:contentPart>
          </mc:Choice>
          <mc:Fallback xmlns="">
            <p:pic>
              <p:nvPicPr>
                <p:cNvPr id="48136" name="Ink 48135">
                  <a:extLst>
                    <a:ext uri="{FF2B5EF4-FFF2-40B4-BE49-F238E27FC236}">
                      <a16:creationId xmlns:a16="http://schemas.microsoft.com/office/drawing/2014/main" id="{6532BC63-53A8-4A35-B71F-B9A3E39F8C1B}"/>
                    </a:ext>
                  </a:extLst>
                </p:cNvPr>
                <p:cNvPicPr/>
                <p:nvPr/>
              </p:nvPicPr>
              <p:blipFill>
                <a:blip r:embed="rId71"/>
                <a:stretch>
                  <a:fillRect/>
                </a:stretch>
              </p:blipFill>
              <p:spPr>
                <a:xfrm>
                  <a:off x="2606079" y="6336063"/>
                  <a:ext cx="21938"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140" name="Ink 48139">
                  <a:extLst>
                    <a:ext uri="{FF2B5EF4-FFF2-40B4-BE49-F238E27FC236}">
                      <a16:creationId xmlns:a16="http://schemas.microsoft.com/office/drawing/2014/main" id="{DE4D09C3-762F-41AF-9BF7-BF2216493CCD}"/>
                    </a:ext>
                  </a:extLst>
                </p14:cNvPr>
                <p14:cNvContentPartPr/>
                <p14:nvPr/>
              </p14:nvContentPartPr>
              <p14:xfrm>
                <a:off x="2324717" y="5440023"/>
                <a:ext cx="1800" cy="5760"/>
              </p14:xfrm>
            </p:contentPart>
          </mc:Choice>
          <mc:Fallback xmlns="">
            <p:pic>
              <p:nvPicPr>
                <p:cNvPr id="48140" name="Ink 48139">
                  <a:extLst>
                    <a:ext uri="{FF2B5EF4-FFF2-40B4-BE49-F238E27FC236}">
                      <a16:creationId xmlns:a16="http://schemas.microsoft.com/office/drawing/2014/main" id="{DE4D09C3-762F-41AF-9BF7-BF2216493CCD}"/>
                    </a:ext>
                  </a:extLst>
                </p:cNvPr>
                <p:cNvPicPr/>
                <p:nvPr/>
              </p:nvPicPr>
              <p:blipFill>
                <a:blip r:embed="rId73"/>
                <a:stretch>
                  <a:fillRect/>
                </a:stretch>
              </p:blipFill>
              <p:spPr>
                <a:xfrm>
                  <a:off x="2315717" y="5431023"/>
                  <a:ext cx="19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141" name="Ink 48140">
                  <a:extLst>
                    <a:ext uri="{FF2B5EF4-FFF2-40B4-BE49-F238E27FC236}">
                      <a16:creationId xmlns:a16="http://schemas.microsoft.com/office/drawing/2014/main" id="{7F9B3232-FC63-49C7-93B5-BF33B8F4182D}"/>
                    </a:ext>
                  </a:extLst>
                </p14:cNvPr>
                <p14:cNvContentPartPr/>
                <p14:nvPr/>
              </p14:nvContentPartPr>
              <p14:xfrm>
                <a:off x="2322917" y="5436063"/>
                <a:ext cx="2160" cy="4320"/>
              </p14:xfrm>
            </p:contentPart>
          </mc:Choice>
          <mc:Fallback xmlns="">
            <p:pic>
              <p:nvPicPr>
                <p:cNvPr id="48141" name="Ink 48140">
                  <a:extLst>
                    <a:ext uri="{FF2B5EF4-FFF2-40B4-BE49-F238E27FC236}">
                      <a16:creationId xmlns:a16="http://schemas.microsoft.com/office/drawing/2014/main" id="{7F9B3232-FC63-49C7-93B5-BF33B8F4182D}"/>
                    </a:ext>
                  </a:extLst>
                </p:cNvPr>
                <p:cNvPicPr/>
                <p:nvPr/>
              </p:nvPicPr>
              <p:blipFill>
                <a:blip r:embed="rId73"/>
                <a:stretch>
                  <a:fillRect/>
                </a:stretch>
              </p:blipFill>
              <p:spPr>
                <a:xfrm>
                  <a:off x="2313917" y="5427063"/>
                  <a:ext cx="19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142" name="Ink 48141">
                  <a:extLst>
                    <a:ext uri="{FF2B5EF4-FFF2-40B4-BE49-F238E27FC236}">
                      <a16:creationId xmlns:a16="http://schemas.microsoft.com/office/drawing/2014/main" id="{13DDB154-8FED-4E2F-86B7-F15B2BBDBDFC}"/>
                    </a:ext>
                  </a:extLst>
                </p14:cNvPr>
                <p14:cNvContentPartPr/>
                <p14:nvPr/>
              </p14:nvContentPartPr>
              <p14:xfrm>
                <a:off x="647117" y="4648743"/>
                <a:ext cx="1672560" cy="785880"/>
              </p14:xfrm>
            </p:contentPart>
          </mc:Choice>
          <mc:Fallback xmlns="">
            <p:pic>
              <p:nvPicPr>
                <p:cNvPr id="48142" name="Ink 48141">
                  <a:extLst>
                    <a:ext uri="{FF2B5EF4-FFF2-40B4-BE49-F238E27FC236}">
                      <a16:creationId xmlns:a16="http://schemas.microsoft.com/office/drawing/2014/main" id="{13DDB154-8FED-4E2F-86B7-F15B2BBDBDFC}"/>
                    </a:ext>
                  </a:extLst>
                </p:cNvPr>
                <p:cNvPicPr/>
                <p:nvPr/>
              </p:nvPicPr>
              <p:blipFill>
                <a:blip r:embed="rId76"/>
                <a:stretch>
                  <a:fillRect/>
                </a:stretch>
              </p:blipFill>
              <p:spPr>
                <a:xfrm>
                  <a:off x="638117" y="4639743"/>
                  <a:ext cx="16902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144" name="Ink 48143">
                  <a:extLst>
                    <a:ext uri="{FF2B5EF4-FFF2-40B4-BE49-F238E27FC236}">
                      <a16:creationId xmlns:a16="http://schemas.microsoft.com/office/drawing/2014/main" id="{425D19A2-542B-459B-BA66-658DC1B1F72B}"/>
                    </a:ext>
                  </a:extLst>
                </p14:cNvPr>
                <p14:cNvContentPartPr/>
                <p14:nvPr/>
              </p14:nvContentPartPr>
              <p14:xfrm>
                <a:off x="2245157" y="5400783"/>
                <a:ext cx="25200" cy="3960"/>
              </p14:xfrm>
            </p:contentPart>
          </mc:Choice>
          <mc:Fallback xmlns="">
            <p:pic>
              <p:nvPicPr>
                <p:cNvPr id="48144" name="Ink 48143">
                  <a:extLst>
                    <a:ext uri="{FF2B5EF4-FFF2-40B4-BE49-F238E27FC236}">
                      <a16:creationId xmlns:a16="http://schemas.microsoft.com/office/drawing/2014/main" id="{425D19A2-542B-459B-BA66-658DC1B1F72B}"/>
                    </a:ext>
                  </a:extLst>
                </p:cNvPr>
                <p:cNvPicPr/>
                <p:nvPr/>
              </p:nvPicPr>
              <p:blipFill>
                <a:blip r:embed="rId78"/>
                <a:stretch>
                  <a:fillRect/>
                </a:stretch>
              </p:blipFill>
              <p:spPr>
                <a:xfrm>
                  <a:off x="2236157" y="5391783"/>
                  <a:ext cx="42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146" name="Ink 48145">
                  <a:extLst>
                    <a:ext uri="{FF2B5EF4-FFF2-40B4-BE49-F238E27FC236}">
                      <a16:creationId xmlns:a16="http://schemas.microsoft.com/office/drawing/2014/main" id="{59480D45-114A-4AC8-8DE8-8DB428BB0676}"/>
                    </a:ext>
                  </a:extLst>
                </p14:cNvPr>
                <p14:cNvContentPartPr/>
                <p14:nvPr/>
              </p14:nvContentPartPr>
              <p14:xfrm>
                <a:off x="2672477" y="6020703"/>
                <a:ext cx="360" cy="360"/>
              </p14:xfrm>
            </p:contentPart>
          </mc:Choice>
          <mc:Fallback xmlns="">
            <p:pic>
              <p:nvPicPr>
                <p:cNvPr id="48146" name="Ink 48145">
                  <a:extLst>
                    <a:ext uri="{FF2B5EF4-FFF2-40B4-BE49-F238E27FC236}">
                      <a16:creationId xmlns:a16="http://schemas.microsoft.com/office/drawing/2014/main" id="{59480D45-114A-4AC8-8DE8-8DB428BB0676}"/>
                    </a:ext>
                  </a:extLst>
                </p:cNvPr>
                <p:cNvPicPr/>
                <p:nvPr/>
              </p:nvPicPr>
              <p:blipFill>
                <a:blip r:embed="rId73"/>
                <a:stretch>
                  <a:fillRect/>
                </a:stretch>
              </p:blipFill>
              <p:spPr>
                <a:xfrm>
                  <a:off x="2663477" y="601170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158" name="Ink 48157">
                  <a:extLst>
                    <a:ext uri="{FF2B5EF4-FFF2-40B4-BE49-F238E27FC236}">
                      <a16:creationId xmlns:a16="http://schemas.microsoft.com/office/drawing/2014/main" id="{B137F09A-F71A-4D72-A35B-6D939EF4969A}"/>
                    </a:ext>
                  </a:extLst>
                </p14:cNvPr>
                <p14:cNvContentPartPr/>
                <p14:nvPr/>
              </p14:nvContentPartPr>
              <p14:xfrm>
                <a:off x="1533437" y="4676823"/>
                <a:ext cx="1547280" cy="229320"/>
              </p14:xfrm>
            </p:contentPart>
          </mc:Choice>
          <mc:Fallback xmlns="">
            <p:pic>
              <p:nvPicPr>
                <p:cNvPr id="48158" name="Ink 48157">
                  <a:extLst>
                    <a:ext uri="{FF2B5EF4-FFF2-40B4-BE49-F238E27FC236}">
                      <a16:creationId xmlns:a16="http://schemas.microsoft.com/office/drawing/2014/main" id="{B137F09A-F71A-4D72-A35B-6D939EF4969A}"/>
                    </a:ext>
                  </a:extLst>
                </p:cNvPr>
                <p:cNvPicPr/>
                <p:nvPr/>
              </p:nvPicPr>
              <p:blipFill>
                <a:blip r:embed="rId81"/>
                <a:stretch>
                  <a:fillRect/>
                </a:stretch>
              </p:blipFill>
              <p:spPr>
                <a:xfrm>
                  <a:off x="1524437" y="4667837"/>
                  <a:ext cx="1564920" cy="246932"/>
                </a:xfrm>
                <a:prstGeom prst="rect">
                  <a:avLst/>
                </a:prstGeom>
              </p:spPr>
            </p:pic>
          </mc:Fallback>
        </mc:AlternateContent>
      </p:grpSp>
      <p:grpSp>
        <p:nvGrpSpPr>
          <p:cNvPr id="48168" name="Group 48167">
            <a:extLst>
              <a:ext uri="{FF2B5EF4-FFF2-40B4-BE49-F238E27FC236}">
                <a16:creationId xmlns:a16="http://schemas.microsoft.com/office/drawing/2014/main" id="{A056B998-F02E-410D-B538-71E747FD1BFC}"/>
              </a:ext>
            </a:extLst>
          </p:cNvPr>
          <p:cNvGrpSpPr/>
          <p:nvPr/>
        </p:nvGrpSpPr>
        <p:grpSpPr>
          <a:xfrm>
            <a:off x="3718277" y="4773303"/>
            <a:ext cx="1324080" cy="652680"/>
            <a:chOff x="3718277" y="4773303"/>
            <a:chExt cx="1324080" cy="652680"/>
          </a:xfrm>
        </p:grpSpPr>
        <mc:AlternateContent xmlns:mc="http://schemas.openxmlformats.org/markup-compatibility/2006" xmlns:p14="http://schemas.microsoft.com/office/powerpoint/2010/main">
          <mc:Choice Requires="p14">
            <p:contentPart p14:bwMode="auto" r:id="rId82">
              <p14:nvContentPartPr>
                <p14:cNvPr id="29" name="Ink 28">
                  <a:extLst>
                    <a:ext uri="{FF2B5EF4-FFF2-40B4-BE49-F238E27FC236}">
                      <a16:creationId xmlns:a16="http://schemas.microsoft.com/office/drawing/2014/main" id="{F46954A5-641D-421A-B889-8F7C3EC9CFDF}"/>
                    </a:ext>
                  </a:extLst>
                </p14:cNvPr>
                <p14:cNvContentPartPr/>
                <p14:nvPr/>
              </p14:nvContentPartPr>
              <p14:xfrm>
                <a:off x="3718277" y="5393223"/>
                <a:ext cx="1324080" cy="32760"/>
              </p14:xfrm>
            </p:contentPart>
          </mc:Choice>
          <mc:Fallback xmlns="">
            <p:pic>
              <p:nvPicPr>
                <p:cNvPr id="29" name="Ink 28">
                  <a:extLst>
                    <a:ext uri="{FF2B5EF4-FFF2-40B4-BE49-F238E27FC236}">
                      <a16:creationId xmlns:a16="http://schemas.microsoft.com/office/drawing/2014/main" id="{F46954A5-641D-421A-B889-8F7C3EC9CFDF}"/>
                    </a:ext>
                  </a:extLst>
                </p:cNvPr>
                <p:cNvPicPr/>
                <p:nvPr/>
              </p:nvPicPr>
              <p:blipFill>
                <a:blip r:embed="rId83"/>
                <a:stretch>
                  <a:fillRect/>
                </a:stretch>
              </p:blipFill>
              <p:spPr>
                <a:xfrm>
                  <a:off x="3709277" y="5384123"/>
                  <a:ext cx="1341720" cy="5059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0" name="Ink 29">
                  <a:extLst>
                    <a:ext uri="{FF2B5EF4-FFF2-40B4-BE49-F238E27FC236}">
                      <a16:creationId xmlns:a16="http://schemas.microsoft.com/office/drawing/2014/main" id="{01789FD5-AF1C-4E55-9CC4-2B7E884983B3}"/>
                    </a:ext>
                  </a:extLst>
                </p14:cNvPr>
                <p14:cNvContentPartPr/>
                <p14:nvPr/>
              </p14:nvContentPartPr>
              <p14:xfrm>
                <a:off x="3966677" y="4773303"/>
                <a:ext cx="819000" cy="83160"/>
              </p14:xfrm>
            </p:contentPart>
          </mc:Choice>
          <mc:Fallback xmlns="">
            <p:pic>
              <p:nvPicPr>
                <p:cNvPr id="30" name="Ink 29">
                  <a:extLst>
                    <a:ext uri="{FF2B5EF4-FFF2-40B4-BE49-F238E27FC236}">
                      <a16:creationId xmlns:a16="http://schemas.microsoft.com/office/drawing/2014/main" id="{01789FD5-AF1C-4E55-9CC4-2B7E884983B3}"/>
                    </a:ext>
                  </a:extLst>
                </p:cNvPr>
                <p:cNvPicPr/>
                <p:nvPr/>
              </p:nvPicPr>
              <p:blipFill>
                <a:blip r:embed="rId85"/>
                <a:stretch>
                  <a:fillRect/>
                </a:stretch>
              </p:blipFill>
              <p:spPr>
                <a:xfrm>
                  <a:off x="3957677" y="4764303"/>
                  <a:ext cx="8366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162" name="Ink 48161">
                  <a:extLst>
                    <a:ext uri="{FF2B5EF4-FFF2-40B4-BE49-F238E27FC236}">
                      <a16:creationId xmlns:a16="http://schemas.microsoft.com/office/drawing/2014/main" id="{F9A8DF70-E641-4298-9118-CB14BE412644}"/>
                    </a:ext>
                  </a:extLst>
                </p14:cNvPr>
                <p14:cNvContentPartPr/>
                <p14:nvPr/>
              </p14:nvContentPartPr>
              <p14:xfrm>
                <a:off x="4205717" y="5272263"/>
                <a:ext cx="135360" cy="24840"/>
              </p14:xfrm>
            </p:contentPart>
          </mc:Choice>
          <mc:Fallback xmlns="">
            <p:pic>
              <p:nvPicPr>
                <p:cNvPr id="48162" name="Ink 48161">
                  <a:extLst>
                    <a:ext uri="{FF2B5EF4-FFF2-40B4-BE49-F238E27FC236}">
                      <a16:creationId xmlns:a16="http://schemas.microsoft.com/office/drawing/2014/main" id="{F9A8DF70-E641-4298-9118-CB14BE412644}"/>
                    </a:ext>
                  </a:extLst>
                </p:cNvPr>
                <p:cNvPicPr/>
                <p:nvPr/>
              </p:nvPicPr>
              <p:blipFill>
                <a:blip r:embed="rId87"/>
                <a:stretch>
                  <a:fillRect/>
                </a:stretch>
              </p:blipFill>
              <p:spPr>
                <a:xfrm>
                  <a:off x="4196741" y="5263131"/>
                  <a:ext cx="152953" cy="4273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160" name="Ink 48159">
                  <a:extLst>
                    <a:ext uri="{FF2B5EF4-FFF2-40B4-BE49-F238E27FC236}">
                      <a16:creationId xmlns:a16="http://schemas.microsoft.com/office/drawing/2014/main" id="{E27FB4EC-B954-4E7B-9EA4-4271FDA115C6}"/>
                    </a:ext>
                  </a:extLst>
                </p14:cNvPr>
                <p14:cNvContentPartPr/>
                <p14:nvPr/>
              </p14:nvContentPartPr>
              <p14:xfrm>
                <a:off x="4271597" y="4858263"/>
                <a:ext cx="33120" cy="127800"/>
              </p14:xfrm>
            </p:contentPart>
          </mc:Choice>
          <mc:Fallback xmlns="">
            <p:pic>
              <p:nvPicPr>
                <p:cNvPr id="48160" name="Ink 48159">
                  <a:extLst>
                    <a:ext uri="{FF2B5EF4-FFF2-40B4-BE49-F238E27FC236}">
                      <a16:creationId xmlns:a16="http://schemas.microsoft.com/office/drawing/2014/main" id="{E27FB4EC-B954-4E7B-9EA4-4271FDA115C6}"/>
                    </a:ext>
                  </a:extLst>
                </p:cNvPr>
                <p:cNvPicPr/>
                <p:nvPr/>
              </p:nvPicPr>
              <p:blipFill>
                <a:blip r:embed="rId89"/>
                <a:stretch>
                  <a:fillRect/>
                </a:stretch>
              </p:blipFill>
              <p:spPr>
                <a:xfrm>
                  <a:off x="4262597" y="4849288"/>
                  <a:ext cx="5076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161" name="Ink 48160">
                  <a:extLst>
                    <a:ext uri="{FF2B5EF4-FFF2-40B4-BE49-F238E27FC236}">
                      <a16:creationId xmlns:a16="http://schemas.microsoft.com/office/drawing/2014/main" id="{17B89526-B71C-426F-A216-4AA070308BA1}"/>
                    </a:ext>
                  </a:extLst>
                </p14:cNvPr>
                <p14:cNvContentPartPr/>
                <p14:nvPr/>
              </p14:nvContentPartPr>
              <p14:xfrm>
                <a:off x="4206797" y="4915503"/>
                <a:ext cx="133920" cy="7200"/>
              </p14:xfrm>
            </p:contentPart>
          </mc:Choice>
          <mc:Fallback xmlns="">
            <p:pic>
              <p:nvPicPr>
                <p:cNvPr id="48161" name="Ink 48160">
                  <a:extLst>
                    <a:ext uri="{FF2B5EF4-FFF2-40B4-BE49-F238E27FC236}">
                      <a16:creationId xmlns:a16="http://schemas.microsoft.com/office/drawing/2014/main" id="{17B89526-B71C-426F-A216-4AA070308BA1}"/>
                    </a:ext>
                  </a:extLst>
                </p:cNvPr>
                <p:cNvPicPr/>
                <p:nvPr/>
              </p:nvPicPr>
              <p:blipFill>
                <a:blip r:embed="rId91"/>
                <a:stretch>
                  <a:fillRect/>
                </a:stretch>
              </p:blipFill>
              <p:spPr>
                <a:xfrm>
                  <a:off x="4197797" y="4906503"/>
                  <a:ext cx="151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163" name="Ink 48162">
                  <a:extLst>
                    <a:ext uri="{FF2B5EF4-FFF2-40B4-BE49-F238E27FC236}">
                      <a16:creationId xmlns:a16="http://schemas.microsoft.com/office/drawing/2014/main" id="{0673A783-F43B-4B73-A854-80F56999DBF2}"/>
                    </a:ext>
                  </a:extLst>
                </p14:cNvPr>
                <p14:cNvContentPartPr/>
                <p14:nvPr/>
              </p14:nvContentPartPr>
              <p14:xfrm>
                <a:off x="4357637" y="5068503"/>
                <a:ext cx="7560" cy="75960"/>
              </p14:xfrm>
            </p:contentPart>
          </mc:Choice>
          <mc:Fallback xmlns="">
            <p:pic>
              <p:nvPicPr>
                <p:cNvPr id="48163" name="Ink 48162">
                  <a:extLst>
                    <a:ext uri="{FF2B5EF4-FFF2-40B4-BE49-F238E27FC236}">
                      <a16:creationId xmlns:a16="http://schemas.microsoft.com/office/drawing/2014/main" id="{0673A783-F43B-4B73-A854-80F56999DBF2}"/>
                    </a:ext>
                  </a:extLst>
                </p:cNvPr>
                <p:cNvPicPr/>
                <p:nvPr/>
              </p:nvPicPr>
              <p:blipFill>
                <a:blip r:embed="rId93"/>
                <a:stretch>
                  <a:fillRect/>
                </a:stretch>
              </p:blipFill>
              <p:spPr>
                <a:xfrm>
                  <a:off x="4348637" y="5059460"/>
                  <a:ext cx="2520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164" name="Ink 48163">
                  <a:extLst>
                    <a:ext uri="{FF2B5EF4-FFF2-40B4-BE49-F238E27FC236}">
                      <a16:creationId xmlns:a16="http://schemas.microsoft.com/office/drawing/2014/main" id="{1982D779-908E-43E8-8828-BE8B47000A95}"/>
                    </a:ext>
                  </a:extLst>
                </p14:cNvPr>
                <p14:cNvContentPartPr/>
                <p14:nvPr/>
              </p14:nvContentPartPr>
              <p14:xfrm>
                <a:off x="4424237" y="5036463"/>
                <a:ext cx="126360" cy="86400"/>
              </p14:xfrm>
            </p:contentPart>
          </mc:Choice>
          <mc:Fallback xmlns="">
            <p:pic>
              <p:nvPicPr>
                <p:cNvPr id="48164" name="Ink 48163">
                  <a:extLst>
                    <a:ext uri="{FF2B5EF4-FFF2-40B4-BE49-F238E27FC236}">
                      <a16:creationId xmlns:a16="http://schemas.microsoft.com/office/drawing/2014/main" id="{1982D779-908E-43E8-8828-BE8B47000A95}"/>
                    </a:ext>
                  </a:extLst>
                </p:cNvPr>
                <p:cNvPicPr/>
                <p:nvPr/>
              </p:nvPicPr>
              <p:blipFill>
                <a:blip r:embed="rId95"/>
                <a:stretch>
                  <a:fillRect/>
                </a:stretch>
              </p:blipFill>
              <p:spPr>
                <a:xfrm>
                  <a:off x="4415237" y="5027463"/>
                  <a:ext cx="1440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8165" name="Ink 48164">
                  <a:extLst>
                    <a:ext uri="{FF2B5EF4-FFF2-40B4-BE49-F238E27FC236}">
                      <a16:creationId xmlns:a16="http://schemas.microsoft.com/office/drawing/2014/main" id="{6EC5F164-A1C7-458D-92AF-3BBC003FBC47}"/>
                    </a:ext>
                  </a:extLst>
                </p14:cNvPr>
                <p14:cNvContentPartPr/>
                <p14:nvPr/>
              </p14:nvContentPartPr>
              <p14:xfrm>
                <a:off x="4604957" y="5019183"/>
                <a:ext cx="78120" cy="90720"/>
              </p14:xfrm>
            </p:contentPart>
          </mc:Choice>
          <mc:Fallback xmlns="">
            <p:pic>
              <p:nvPicPr>
                <p:cNvPr id="48165" name="Ink 48164">
                  <a:extLst>
                    <a:ext uri="{FF2B5EF4-FFF2-40B4-BE49-F238E27FC236}">
                      <a16:creationId xmlns:a16="http://schemas.microsoft.com/office/drawing/2014/main" id="{6EC5F164-A1C7-458D-92AF-3BBC003FBC47}"/>
                    </a:ext>
                  </a:extLst>
                </p:cNvPr>
                <p:cNvPicPr/>
                <p:nvPr/>
              </p:nvPicPr>
              <p:blipFill>
                <a:blip r:embed="rId97"/>
                <a:stretch>
                  <a:fillRect/>
                </a:stretch>
              </p:blipFill>
              <p:spPr>
                <a:xfrm>
                  <a:off x="4595957" y="5010183"/>
                  <a:ext cx="95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8166" name="Ink 48165">
                  <a:extLst>
                    <a:ext uri="{FF2B5EF4-FFF2-40B4-BE49-F238E27FC236}">
                      <a16:creationId xmlns:a16="http://schemas.microsoft.com/office/drawing/2014/main" id="{653A936C-0399-4903-AC95-D01261E6172F}"/>
                    </a:ext>
                  </a:extLst>
                </p14:cNvPr>
                <p14:cNvContentPartPr/>
                <p14:nvPr/>
              </p14:nvContentPartPr>
              <p14:xfrm>
                <a:off x="4747157" y="4987143"/>
                <a:ext cx="137880" cy="98640"/>
              </p14:xfrm>
            </p:contentPart>
          </mc:Choice>
          <mc:Fallback xmlns="">
            <p:pic>
              <p:nvPicPr>
                <p:cNvPr id="48166" name="Ink 48165">
                  <a:extLst>
                    <a:ext uri="{FF2B5EF4-FFF2-40B4-BE49-F238E27FC236}">
                      <a16:creationId xmlns:a16="http://schemas.microsoft.com/office/drawing/2014/main" id="{653A936C-0399-4903-AC95-D01261E6172F}"/>
                    </a:ext>
                  </a:extLst>
                </p:cNvPr>
                <p:cNvPicPr/>
                <p:nvPr/>
              </p:nvPicPr>
              <p:blipFill>
                <a:blip r:embed="rId99"/>
                <a:stretch>
                  <a:fillRect/>
                </a:stretch>
              </p:blipFill>
              <p:spPr>
                <a:xfrm>
                  <a:off x="4738180" y="4978110"/>
                  <a:ext cx="155474" cy="116345"/>
                </a:xfrm>
                <a:prstGeom prst="rect">
                  <a:avLst/>
                </a:prstGeom>
              </p:spPr>
            </p:pic>
          </mc:Fallback>
        </mc:AlternateContent>
      </p:grpSp>
      <p:grpSp>
        <p:nvGrpSpPr>
          <p:cNvPr id="48176" name="Group 48175">
            <a:extLst>
              <a:ext uri="{FF2B5EF4-FFF2-40B4-BE49-F238E27FC236}">
                <a16:creationId xmlns:a16="http://schemas.microsoft.com/office/drawing/2014/main" id="{B8C0ADC9-3360-4D82-8542-FD134E626461}"/>
              </a:ext>
            </a:extLst>
          </p:cNvPr>
          <p:cNvGrpSpPr/>
          <p:nvPr/>
        </p:nvGrpSpPr>
        <p:grpSpPr>
          <a:xfrm>
            <a:off x="4148837" y="5454783"/>
            <a:ext cx="555480" cy="295200"/>
            <a:chOff x="4148837" y="5454783"/>
            <a:chExt cx="555480" cy="295200"/>
          </a:xfrm>
        </p:grpSpPr>
        <mc:AlternateContent xmlns:mc="http://schemas.openxmlformats.org/markup-compatibility/2006" xmlns:p14="http://schemas.microsoft.com/office/powerpoint/2010/main">
          <mc:Choice Requires="p14">
            <p:contentPart p14:bwMode="auto" r:id="rId100">
              <p14:nvContentPartPr>
                <p14:cNvPr id="48169" name="Ink 48168">
                  <a:extLst>
                    <a:ext uri="{FF2B5EF4-FFF2-40B4-BE49-F238E27FC236}">
                      <a16:creationId xmlns:a16="http://schemas.microsoft.com/office/drawing/2014/main" id="{7BD5F692-8494-4FAA-82B6-3EB3C98622E9}"/>
                    </a:ext>
                  </a:extLst>
                </p14:cNvPr>
                <p14:cNvContentPartPr/>
                <p14:nvPr/>
              </p14:nvContentPartPr>
              <p14:xfrm>
                <a:off x="4215437" y="5483583"/>
                <a:ext cx="166680" cy="11160"/>
              </p14:xfrm>
            </p:contentPart>
          </mc:Choice>
          <mc:Fallback xmlns="">
            <p:pic>
              <p:nvPicPr>
                <p:cNvPr id="48169" name="Ink 48168">
                  <a:extLst>
                    <a:ext uri="{FF2B5EF4-FFF2-40B4-BE49-F238E27FC236}">
                      <a16:creationId xmlns:a16="http://schemas.microsoft.com/office/drawing/2014/main" id="{7BD5F692-8494-4FAA-82B6-3EB3C98622E9}"/>
                    </a:ext>
                  </a:extLst>
                </p:cNvPr>
                <p:cNvPicPr/>
                <p:nvPr/>
              </p:nvPicPr>
              <p:blipFill>
                <a:blip r:embed="rId101"/>
                <a:stretch>
                  <a:fillRect/>
                </a:stretch>
              </p:blipFill>
              <p:spPr>
                <a:xfrm>
                  <a:off x="4206456" y="5474283"/>
                  <a:ext cx="184282" cy="29388"/>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8170" name="Ink 48169">
                  <a:extLst>
                    <a:ext uri="{FF2B5EF4-FFF2-40B4-BE49-F238E27FC236}">
                      <a16:creationId xmlns:a16="http://schemas.microsoft.com/office/drawing/2014/main" id="{CECD7850-0568-4112-B4D4-DAB903C65F06}"/>
                    </a:ext>
                  </a:extLst>
                </p14:cNvPr>
                <p14:cNvContentPartPr/>
                <p14:nvPr/>
              </p14:nvContentPartPr>
              <p14:xfrm>
                <a:off x="4275197" y="5454783"/>
                <a:ext cx="28800" cy="101520"/>
              </p14:xfrm>
            </p:contentPart>
          </mc:Choice>
          <mc:Fallback xmlns="">
            <p:pic>
              <p:nvPicPr>
                <p:cNvPr id="48170" name="Ink 48169">
                  <a:extLst>
                    <a:ext uri="{FF2B5EF4-FFF2-40B4-BE49-F238E27FC236}">
                      <a16:creationId xmlns:a16="http://schemas.microsoft.com/office/drawing/2014/main" id="{CECD7850-0568-4112-B4D4-DAB903C65F06}"/>
                    </a:ext>
                  </a:extLst>
                </p:cNvPr>
                <p:cNvPicPr/>
                <p:nvPr/>
              </p:nvPicPr>
              <p:blipFill>
                <a:blip r:embed="rId103"/>
                <a:stretch>
                  <a:fillRect/>
                </a:stretch>
              </p:blipFill>
              <p:spPr>
                <a:xfrm>
                  <a:off x="4266197" y="5445751"/>
                  <a:ext cx="46440" cy="11922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8171" name="Ink 48170">
                  <a:extLst>
                    <a:ext uri="{FF2B5EF4-FFF2-40B4-BE49-F238E27FC236}">
                      <a16:creationId xmlns:a16="http://schemas.microsoft.com/office/drawing/2014/main" id="{772A1BEB-1480-47F4-BC8F-E07A05D6FE8A}"/>
                    </a:ext>
                  </a:extLst>
                </p14:cNvPr>
                <p14:cNvContentPartPr/>
                <p14:nvPr/>
              </p14:nvContentPartPr>
              <p14:xfrm>
                <a:off x="4148837" y="5741703"/>
                <a:ext cx="140040" cy="8280"/>
              </p14:xfrm>
            </p:contentPart>
          </mc:Choice>
          <mc:Fallback xmlns="">
            <p:pic>
              <p:nvPicPr>
                <p:cNvPr id="48171" name="Ink 48170">
                  <a:extLst>
                    <a:ext uri="{FF2B5EF4-FFF2-40B4-BE49-F238E27FC236}">
                      <a16:creationId xmlns:a16="http://schemas.microsoft.com/office/drawing/2014/main" id="{772A1BEB-1480-47F4-BC8F-E07A05D6FE8A}"/>
                    </a:ext>
                  </a:extLst>
                </p:cNvPr>
                <p:cNvPicPr/>
                <p:nvPr/>
              </p:nvPicPr>
              <p:blipFill>
                <a:blip r:embed="rId105"/>
                <a:stretch>
                  <a:fillRect/>
                </a:stretch>
              </p:blipFill>
              <p:spPr>
                <a:xfrm>
                  <a:off x="4139837" y="5732703"/>
                  <a:ext cx="157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8172" name="Ink 48171">
                  <a:extLst>
                    <a:ext uri="{FF2B5EF4-FFF2-40B4-BE49-F238E27FC236}">
                      <a16:creationId xmlns:a16="http://schemas.microsoft.com/office/drawing/2014/main" id="{FD50AE14-3372-4505-B69B-CCD213ACA254}"/>
                    </a:ext>
                  </a:extLst>
                </p14:cNvPr>
                <p14:cNvContentPartPr/>
                <p14:nvPr/>
              </p14:nvContentPartPr>
              <p14:xfrm>
                <a:off x="4332797" y="5597703"/>
                <a:ext cx="15120" cy="88560"/>
              </p14:xfrm>
            </p:contentPart>
          </mc:Choice>
          <mc:Fallback xmlns="">
            <p:pic>
              <p:nvPicPr>
                <p:cNvPr id="48172" name="Ink 48171">
                  <a:extLst>
                    <a:ext uri="{FF2B5EF4-FFF2-40B4-BE49-F238E27FC236}">
                      <a16:creationId xmlns:a16="http://schemas.microsoft.com/office/drawing/2014/main" id="{FD50AE14-3372-4505-B69B-CCD213ACA254}"/>
                    </a:ext>
                  </a:extLst>
                </p:cNvPr>
                <p:cNvPicPr/>
                <p:nvPr/>
              </p:nvPicPr>
              <p:blipFill>
                <a:blip r:embed="rId107"/>
                <a:stretch>
                  <a:fillRect/>
                </a:stretch>
              </p:blipFill>
              <p:spPr>
                <a:xfrm>
                  <a:off x="4323797" y="5588703"/>
                  <a:ext cx="327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8173" name="Ink 48172">
                  <a:extLst>
                    <a:ext uri="{FF2B5EF4-FFF2-40B4-BE49-F238E27FC236}">
                      <a16:creationId xmlns:a16="http://schemas.microsoft.com/office/drawing/2014/main" id="{C3D5DDD8-6F5A-4978-9D97-781EF2F061B7}"/>
                    </a:ext>
                  </a:extLst>
                </p14:cNvPr>
                <p14:cNvContentPartPr/>
                <p14:nvPr/>
              </p14:nvContentPartPr>
              <p14:xfrm>
                <a:off x="4384277" y="5587623"/>
                <a:ext cx="79920" cy="81360"/>
              </p14:xfrm>
            </p:contentPart>
          </mc:Choice>
          <mc:Fallback xmlns="">
            <p:pic>
              <p:nvPicPr>
                <p:cNvPr id="48173" name="Ink 48172">
                  <a:extLst>
                    <a:ext uri="{FF2B5EF4-FFF2-40B4-BE49-F238E27FC236}">
                      <a16:creationId xmlns:a16="http://schemas.microsoft.com/office/drawing/2014/main" id="{C3D5DDD8-6F5A-4978-9D97-781EF2F061B7}"/>
                    </a:ext>
                  </a:extLst>
                </p:cNvPr>
                <p:cNvPicPr/>
                <p:nvPr/>
              </p:nvPicPr>
              <p:blipFill>
                <a:blip r:embed="rId109"/>
                <a:stretch>
                  <a:fillRect/>
                </a:stretch>
              </p:blipFill>
              <p:spPr>
                <a:xfrm>
                  <a:off x="4375277" y="5578623"/>
                  <a:ext cx="97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8174" name="Ink 48173">
                  <a:extLst>
                    <a:ext uri="{FF2B5EF4-FFF2-40B4-BE49-F238E27FC236}">
                      <a16:creationId xmlns:a16="http://schemas.microsoft.com/office/drawing/2014/main" id="{71150A83-5623-4CF3-AB85-D9BBC0A4AF4E}"/>
                    </a:ext>
                  </a:extLst>
                </p14:cNvPr>
                <p14:cNvContentPartPr/>
                <p14:nvPr/>
              </p14:nvContentPartPr>
              <p14:xfrm>
                <a:off x="4480037" y="5569623"/>
                <a:ext cx="46800" cy="51120"/>
              </p14:xfrm>
            </p:contentPart>
          </mc:Choice>
          <mc:Fallback xmlns="">
            <p:pic>
              <p:nvPicPr>
                <p:cNvPr id="48174" name="Ink 48173">
                  <a:extLst>
                    <a:ext uri="{FF2B5EF4-FFF2-40B4-BE49-F238E27FC236}">
                      <a16:creationId xmlns:a16="http://schemas.microsoft.com/office/drawing/2014/main" id="{71150A83-5623-4CF3-AB85-D9BBC0A4AF4E}"/>
                    </a:ext>
                  </a:extLst>
                </p:cNvPr>
                <p:cNvPicPr/>
                <p:nvPr/>
              </p:nvPicPr>
              <p:blipFill>
                <a:blip r:embed="rId111"/>
                <a:stretch>
                  <a:fillRect/>
                </a:stretch>
              </p:blipFill>
              <p:spPr>
                <a:xfrm>
                  <a:off x="4471037" y="5560623"/>
                  <a:ext cx="644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8175" name="Ink 48174">
                  <a:extLst>
                    <a:ext uri="{FF2B5EF4-FFF2-40B4-BE49-F238E27FC236}">
                      <a16:creationId xmlns:a16="http://schemas.microsoft.com/office/drawing/2014/main" id="{AF9598A0-961D-49CE-A6F0-48A21BC68E0A}"/>
                    </a:ext>
                  </a:extLst>
                </p14:cNvPr>
                <p14:cNvContentPartPr/>
                <p14:nvPr/>
              </p14:nvContentPartPr>
              <p14:xfrm>
                <a:off x="4577957" y="5532543"/>
                <a:ext cx="126360" cy="93600"/>
              </p14:xfrm>
            </p:contentPart>
          </mc:Choice>
          <mc:Fallback xmlns="">
            <p:pic>
              <p:nvPicPr>
                <p:cNvPr id="48175" name="Ink 48174">
                  <a:extLst>
                    <a:ext uri="{FF2B5EF4-FFF2-40B4-BE49-F238E27FC236}">
                      <a16:creationId xmlns:a16="http://schemas.microsoft.com/office/drawing/2014/main" id="{AF9598A0-961D-49CE-A6F0-48A21BC68E0A}"/>
                    </a:ext>
                  </a:extLst>
                </p:cNvPr>
                <p:cNvPicPr/>
                <p:nvPr/>
              </p:nvPicPr>
              <p:blipFill>
                <a:blip r:embed="rId113"/>
                <a:stretch>
                  <a:fillRect/>
                </a:stretch>
              </p:blipFill>
              <p:spPr>
                <a:xfrm>
                  <a:off x="4568957" y="5523543"/>
                  <a:ext cx="144000" cy="111240"/>
                </a:xfrm>
                <a:prstGeom prst="rect">
                  <a:avLst/>
                </a:prstGeom>
              </p:spPr>
            </p:pic>
          </mc:Fallback>
        </mc:AlternateContent>
      </p:grpSp>
    </p:spTree>
    <p:extLst>
      <p:ext uri="{BB962C8B-B14F-4D97-AF65-F5344CB8AC3E}">
        <p14:creationId xmlns:p14="http://schemas.microsoft.com/office/powerpoint/2010/main" val="2108987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3F24-965D-4901-AC75-BA70AB658E80}"/>
              </a:ext>
            </a:extLst>
          </p:cNvPr>
          <p:cNvSpPr>
            <a:spLocks noGrp="1"/>
          </p:cNvSpPr>
          <p:nvPr>
            <p:ph type="title"/>
          </p:nvPr>
        </p:nvSpPr>
        <p:spPr/>
        <p:txBody>
          <a:bodyPr/>
          <a:lstStyle/>
          <a:p>
            <a:r>
              <a:rPr lang="en-US" dirty="0"/>
              <a:t>How Do We Deal with Transformers On a Large System?</a:t>
            </a:r>
          </a:p>
        </p:txBody>
      </p:sp>
      <p:sp>
        <p:nvSpPr>
          <p:cNvPr id="3" name="Content Placeholder 2">
            <a:extLst>
              <a:ext uri="{FF2B5EF4-FFF2-40B4-BE49-F238E27FC236}">
                <a16:creationId xmlns:a16="http://schemas.microsoft.com/office/drawing/2014/main" id="{2F8DACF3-9132-42C3-AEC1-A15441C9E7C5}"/>
              </a:ext>
            </a:extLst>
          </p:cNvPr>
          <p:cNvSpPr>
            <a:spLocks noGrp="1"/>
          </p:cNvSpPr>
          <p:nvPr>
            <p:ph idx="1"/>
          </p:nvPr>
        </p:nvSpPr>
        <p:spPr>
          <a:xfrm>
            <a:off x="228600" y="1280160"/>
            <a:ext cx="9372600" cy="5196840"/>
          </a:xfrm>
        </p:spPr>
        <p:txBody>
          <a:bodyPr/>
          <a:lstStyle/>
          <a:p>
            <a:r>
              <a:rPr lang="en-US" dirty="0"/>
              <a:t>With many transformers, the equations of the form v1=a*v2 would be everywhere</a:t>
            </a:r>
          </a:p>
          <a:p>
            <a:r>
              <a:rPr lang="en-US" dirty="0"/>
              <a:t>The per-unit system was designed to make hand calculations and early computer calculations easier.</a:t>
            </a:r>
          </a:p>
          <a:p>
            <a:pPr lvl="1"/>
            <a:r>
              <a:rPr lang="en-US" dirty="0"/>
              <a:t>Divide all numerical values by a "base" value, i.e. normalize them</a:t>
            </a:r>
          </a:p>
          <a:p>
            <a:pPr lvl="1"/>
            <a:r>
              <a:rPr lang="en-US" dirty="0"/>
              <a:t>Instead of voltages in V, currents in A, impedance in Ohms, all are given in per-unit.</a:t>
            </a:r>
          </a:p>
          <a:p>
            <a:pPr lvl="1"/>
            <a:r>
              <a:rPr lang="en-US" dirty="0"/>
              <a:t>Ideal transformers go away in the per-unit system</a:t>
            </a:r>
          </a:p>
          <a:p>
            <a:pPr lvl="1"/>
            <a:r>
              <a:rPr lang="en-US" dirty="0"/>
              <a:t>Per-unit system has other advantages as well, and is extremely common in industry</a:t>
            </a:r>
          </a:p>
        </p:txBody>
      </p:sp>
    </p:spTree>
    <p:extLst>
      <p:ext uri="{BB962C8B-B14F-4D97-AF65-F5344CB8AC3E}">
        <p14:creationId xmlns:p14="http://schemas.microsoft.com/office/powerpoint/2010/main" val="1797521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28600" y="76200"/>
            <a:ext cx="11049000" cy="1066800"/>
          </a:xfrm>
        </p:spPr>
        <p:txBody>
          <a:bodyPr/>
          <a:lstStyle/>
          <a:p>
            <a:r>
              <a:rPr lang="en-US" altLang="en-US" dirty="0"/>
              <a:t>Per Unit Calculations</a:t>
            </a:r>
          </a:p>
        </p:txBody>
      </p:sp>
      <p:sp>
        <p:nvSpPr>
          <p:cNvPr id="49155" name="Rectangle 3"/>
          <p:cNvSpPr>
            <a:spLocks noGrp="1" noChangeArrowheads="1"/>
          </p:cNvSpPr>
          <p:nvPr>
            <p:ph idx="1"/>
          </p:nvPr>
        </p:nvSpPr>
        <p:spPr>
          <a:xfrm>
            <a:off x="228600" y="1280160"/>
            <a:ext cx="9906000" cy="5196840"/>
          </a:xfrm>
        </p:spPr>
        <p:txBody>
          <a:bodyPr/>
          <a:lstStyle/>
          <a:p>
            <a:r>
              <a:rPr lang="en-US" altLang="en-US" dirty="0"/>
              <a:t>A key problem in analyzing power systems is the large number of transformers.  </a:t>
            </a:r>
          </a:p>
          <a:p>
            <a:pPr lvl="1"/>
            <a:r>
              <a:rPr lang="en-US" altLang="en-US" dirty="0"/>
              <a:t>It would be very difficult to continually have to refer impedances to the different sides of the transformers</a:t>
            </a:r>
          </a:p>
          <a:p>
            <a:r>
              <a:rPr lang="en-US" altLang="en-US" dirty="0"/>
              <a:t>This problem is avoided by a normalization of all variables.</a:t>
            </a:r>
          </a:p>
          <a:p>
            <a:r>
              <a:rPr lang="en-US" altLang="en-US" dirty="0"/>
              <a:t>This normalization is known as per unit analysis.  </a:t>
            </a:r>
          </a:p>
          <a:p>
            <a:endParaRPr lang="en-US" altLang="en-US" dirty="0"/>
          </a:p>
        </p:txBody>
      </p:sp>
      <p:graphicFrame>
        <p:nvGraphicFramePr>
          <p:cNvPr id="49156" name="Object 4"/>
          <p:cNvGraphicFramePr>
            <a:graphicFrameLocks noChangeAspect="1"/>
          </p:cNvGraphicFramePr>
          <p:nvPr/>
        </p:nvGraphicFramePr>
        <p:xfrm>
          <a:off x="2667000" y="4495800"/>
          <a:ext cx="6400800" cy="901700"/>
        </p:xfrm>
        <a:graphic>
          <a:graphicData uri="http://schemas.openxmlformats.org/presentationml/2006/ole">
            <mc:AlternateContent xmlns:mc="http://schemas.openxmlformats.org/markup-compatibility/2006">
              <mc:Choice xmlns:v="urn:schemas-microsoft-com:vml" Requires="v">
                <p:oleObj name="Equation" r:id="rId3" imgW="6400800" imgH="901440" progId="Equation.DSMT4">
                  <p:embed/>
                </p:oleObj>
              </mc:Choice>
              <mc:Fallback>
                <p:oleObj name="Equation" r:id="rId3" imgW="6400800" imgH="901440" progId="Equation.DSMT4">
                  <p:embed/>
                  <p:pic>
                    <p:nvPicPr>
                      <p:cNvPr id="49156" name="Object 4"/>
                      <p:cNvPicPr>
                        <a:picLocks noChangeAspect="1" noChangeArrowheads="1"/>
                      </p:cNvPicPr>
                      <p:nvPr/>
                    </p:nvPicPr>
                    <p:blipFill>
                      <a:blip r:embed="rId4"/>
                      <a:srcRect/>
                      <a:stretch>
                        <a:fillRect/>
                      </a:stretch>
                    </p:blipFill>
                    <p:spPr bwMode="auto">
                      <a:xfrm>
                        <a:off x="2667000" y="4495800"/>
                        <a:ext cx="64008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6240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28600" y="76200"/>
            <a:ext cx="11049000" cy="1066800"/>
          </a:xfrm>
        </p:spPr>
        <p:txBody>
          <a:bodyPr/>
          <a:lstStyle/>
          <a:p>
            <a:r>
              <a:rPr lang="en-US" altLang="en-US" dirty="0"/>
              <a:t>Per Unit Conversion Procedure, Single-Phase</a:t>
            </a:r>
          </a:p>
        </p:txBody>
      </p:sp>
      <mc:AlternateContent xmlns:mc="http://schemas.openxmlformats.org/markup-compatibility/2006" xmlns:a14="http://schemas.microsoft.com/office/drawing/2010/main">
        <mc:Choice Requires="a14">
          <p:sp>
            <p:nvSpPr>
              <p:cNvPr id="50179" name="Rectangle 3"/>
              <p:cNvSpPr>
                <a:spLocks noGrp="1" noChangeArrowheads="1"/>
              </p:cNvSpPr>
              <p:nvPr>
                <p:ph idx="1"/>
              </p:nvPr>
            </p:nvSpPr>
            <p:spPr>
              <a:xfrm>
                <a:off x="228600" y="1280160"/>
                <a:ext cx="11734800" cy="5196840"/>
              </a:xfrm>
            </p:spPr>
            <p:txBody>
              <a:bodyPr/>
              <a:lstStyle/>
              <a:p>
                <a:r>
                  <a:rPr lang="en-US" altLang="en-US" dirty="0"/>
                  <a:t>Pick a single-phase VA base for the entire system,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𝑆</m:t>
                        </m:r>
                      </m:e>
                      <m:sub>
                        <m:r>
                          <a:rPr lang="en-US" altLang="en-US" b="0" i="1" smtClean="0">
                            <a:latin typeface="Cambria Math" panose="02040503050406030204" pitchFamily="18" charset="0"/>
                          </a:rPr>
                          <m:t>𝑏</m:t>
                        </m:r>
                      </m:sub>
                    </m:sSub>
                  </m:oMath>
                </a14:m>
                <a:endParaRPr lang="en-US" altLang="en-US" dirty="0"/>
              </a:p>
              <a:p>
                <a:r>
                  <a:rPr lang="en-US" altLang="en-US" dirty="0"/>
                  <a:t>Pick a voltage base for each different voltage level, </a:t>
                </a:r>
                <a14:m>
                  <m:oMath xmlns:m="http://schemas.openxmlformats.org/officeDocument/2006/math">
                    <m:sSub>
                      <m:sSubPr>
                        <m:ctrlPr>
                          <a:rPr lang="en-US" altLang="en-US" b="0" i="1" dirty="0" smtClean="0">
                            <a:latin typeface="Cambria Math" panose="02040503050406030204" pitchFamily="18" charset="0"/>
                          </a:rPr>
                        </m:ctrlPr>
                      </m:sSubPr>
                      <m:e>
                        <m:r>
                          <a:rPr lang="en-US" altLang="en-US" b="0" i="1" dirty="0" smtClean="0">
                            <a:latin typeface="Cambria Math" panose="02040503050406030204" pitchFamily="18" charset="0"/>
                          </a:rPr>
                          <m:t>𝑉</m:t>
                        </m:r>
                      </m:e>
                      <m:sub>
                        <m:r>
                          <a:rPr lang="en-US" altLang="en-US" b="0" i="1" dirty="0" smtClean="0">
                            <a:latin typeface="Cambria Math" panose="02040503050406030204" pitchFamily="18" charset="0"/>
                          </a:rPr>
                          <m:t>𝑏</m:t>
                        </m:r>
                      </m:sub>
                    </m:sSub>
                  </m:oMath>
                </a14:m>
                <a:r>
                  <a:rPr lang="en-US" altLang="en-US" dirty="0"/>
                  <a:t>.  Voltage bases are related by transformer turns ratios.  Voltages are line to neutral.</a:t>
                </a:r>
              </a:p>
              <a:p>
                <a:r>
                  <a:rPr lang="en-US" altLang="en-US" dirty="0"/>
                  <a:t>Calculate the impedance base,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𝑍</m:t>
                        </m:r>
                      </m:e>
                      <m:sub>
                        <m:r>
                          <a:rPr lang="en-US" altLang="en-US" b="0" i="1" smtClean="0">
                            <a:latin typeface="Cambria Math" panose="02040503050406030204" pitchFamily="18" charset="0"/>
                          </a:rPr>
                          <m:t>𝑏</m:t>
                        </m:r>
                      </m:sub>
                    </m:sSub>
                    <m:r>
                      <a:rPr lang="en-US" altLang="en-US" b="0" i="1" smtClean="0">
                        <a:latin typeface="Cambria Math" panose="02040503050406030204" pitchFamily="18" charset="0"/>
                      </a:rPr>
                      <m:t>=</m:t>
                    </m:r>
                    <m:sSubSup>
                      <m:sSubSupPr>
                        <m:ctrlPr>
                          <a:rPr lang="en-US" altLang="en-US" b="0" i="1" smtClean="0">
                            <a:latin typeface="Cambria Math" panose="02040503050406030204" pitchFamily="18" charset="0"/>
                          </a:rPr>
                        </m:ctrlPr>
                      </m:sSubSupPr>
                      <m:e>
                        <m:r>
                          <a:rPr lang="en-US" altLang="en-US" b="0" i="1" smtClean="0">
                            <a:latin typeface="Cambria Math" panose="02040503050406030204" pitchFamily="18" charset="0"/>
                          </a:rPr>
                          <m:t>𝑉</m:t>
                        </m:r>
                      </m:e>
                      <m:sub>
                        <m:r>
                          <a:rPr lang="en-US" altLang="en-US" b="0" i="1" smtClean="0">
                            <a:latin typeface="Cambria Math" panose="02040503050406030204" pitchFamily="18" charset="0"/>
                          </a:rPr>
                          <m:t>𝑏</m:t>
                        </m:r>
                      </m:sub>
                      <m:sup>
                        <m:r>
                          <a:rPr lang="en-US" altLang="en-US" b="0" i="1" smtClean="0">
                            <a:latin typeface="Cambria Math" panose="02040503050406030204" pitchFamily="18" charset="0"/>
                          </a:rPr>
                          <m:t>2</m:t>
                        </m:r>
                      </m:sup>
                    </m:sSubSup>
                    <m:r>
                      <a:rPr lang="en-US" altLang="en-US" b="0" i="1" smtClean="0">
                        <a:latin typeface="Cambria Math" panose="02040503050406030204" pitchFamily="18" charset="0"/>
                      </a:rPr>
                      <m:t>/</m:t>
                    </m:r>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𝑆</m:t>
                        </m:r>
                      </m:e>
                      <m:sub>
                        <m:r>
                          <a:rPr lang="en-US" altLang="en-US" b="0" i="1" smtClean="0">
                            <a:latin typeface="Cambria Math" panose="02040503050406030204" pitchFamily="18" charset="0"/>
                          </a:rPr>
                          <m:t>𝑏</m:t>
                        </m:r>
                      </m:sub>
                    </m:sSub>
                  </m:oMath>
                </a14:m>
                <a:endParaRPr lang="en-US" altLang="en-US" dirty="0"/>
              </a:p>
              <a:p>
                <a:r>
                  <a:rPr lang="en-US" altLang="en-US" dirty="0"/>
                  <a:t>Calculate the current base, </a:t>
                </a:r>
                <a14:m>
                  <m:oMath xmlns:m="http://schemas.openxmlformats.org/officeDocument/2006/math">
                    <m:sSub>
                      <m:sSubPr>
                        <m:ctrlPr>
                          <a:rPr lang="en-US" altLang="en-US" b="0" i="1" dirty="0" smtClean="0">
                            <a:latin typeface="Cambria Math" panose="02040503050406030204" pitchFamily="18" charset="0"/>
                          </a:rPr>
                        </m:ctrlPr>
                      </m:sSubPr>
                      <m:e>
                        <m:r>
                          <a:rPr lang="en-US" altLang="en-US" b="0" i="1" dirty="0" smtClean="0">
                            <a:latin typeface="Cambria Math" panose="02040503050406030204" pitchFamily="18" charset="0"/>
                          </a:rPr>
                          <m:t>𝐼</m:t>
                        </m:r>
                      </m:e>
                      <m:sub>
                        <m:r>
                          <a:rPr lang="en-US" altLang="en-US" b="0" i="1" dirty="0" smtClean="0">
                            <a:latin typeface="Cambria Math" panose="02040503050406030204" pitchFamily="18" charset="0"/>
                          </a:rPr>
                          <m:t>𝑏</m:t>
                        </m:r>
                      </m:sub>
                    </m:sSub>
                    <m:r>
                      <a:rPr lang="en-US" altLang="en-US" b="0" i="1" dirty="0" smtClean="0">
                        <a:latin typeface="Cambria Math" panose="02040503050406030204" pitchFamily="18" charset="0"/>
                      </a:rPr>
                      <m:t>=</m:t>
                    </m:r>
                    <m:sSub>
                      <m:sSubPr>
                        <m:ctrlPr>
                          <a:rPr lang="en-US" altLang="en-US" b="0" i="1" dirty="0" smtClean="0">
                            <a:latin typeface="Cambria Math" panose="02040503050406030204" pitchFamily="18" charset="0"/>
                          </a:rPr>
                        </m:ctrlPr>
                      </m:sSubPr>
                      <m:e>
                        <m:r>
                          <a:rPr lang="en-US" altLang="en-US" b="0" i="1" dirty="0" smtClean="0">
                            <a:latin typeface="Cambria Math" panose="02040503050406030204" pitchFamily="18" charset="0"/>
                          </a:rPr>
                          <m:t>𝑆</m:t>
                        </m:r>
                      </m:e>
                      <m:sub>
                        <m:r>
                          <a:rPr lang="en-US" altLang="en-US" b="0" i="1" dirty="0" smtClean="0">
                            <a:latin typeface="Cambria Math" panose="02040503050406030204" pitchFamily="18" charset="0"/>
                          </a:rPr>
                          <m:t>𝑏</m:t>
                        </m:r>
                      </m:sub>
                    </m:sSub>
                    <m:r>
                      <a:rPr lang="en-US" altLang="en-US" b="0" i="1" dirty="0" smtClean="0">
                        <a:latin typeface="Cambria Math" panose="02040503050406030204" pitchFamily="18" charset="0"/>
                      </a:rPr>
                      <m:t>/</m:t>
                    </m:r>
                    <m:sSub>
                      <m:sSubPr>
                        <m:ctrlPr>
                          <a:rPr lang="en-US" altLang="en-US" b="0" i="1" dirty="0" smtClean="0">
                            <a:latin typeface="Cambria Math" panose="02040503050406030204" pitchFamily="18" charset="0"/>
                          </a:rPr>
                        </m:ctrlPr>
                      </m:sSubPr>
                      <m:e>
                        <m:r>
                          <a:rPr lang="en-US" altLang="en-US" b="0" i="1" dirty="0" smtClean="0">
                            <a:latin typeface="Cambria Math" panose="02040503050406030204" pitchFamily="18" charset="0"/>
                          </a:rPr>
                          <m:t>𝑉</m:t>
                        </m:r>
                      </m:e>
                      <m:sub>
                        <m:r>
                          <a:rPr lang="en-US" altLang="en-US" b="0" i="1" dirty="0" smtClean="0">
                            <a:latin typeface="Cambria Math" panose="02040503050406030204" pitchFamily="18" charset="0"/>
                          </a:rPr>
                          <m:t>𝑏</m:t>
                        </m:r>
                      </m:sub>
                    </m:sSub>
                  </m:oMath>
                </a14:m>
                <a:r>
                  <a:rPr lang="en-US" altLang="en-US" dirty="0"/>
                  <a:t> </a:t>
                </a:r>
              </a:p>
              <a:p>
                <a:r>
                  <a:rPr lang="en-US" altLang="en-US" dirty="0"/>
                  <a:t>Convert actual values to per unit</a:t>
                </a:r>
              </a:p>
              <a:p>
                <a:endParaRPr lang="en-US" altLang="en-US" dirty="0"/>
              </a:p>
            </p:txBody>
          </p:sp>
        </mc:Choice>
        <mc:Fallback xmlns="">
          <p:sp>
            <p:nvSpPr>
              <p:cNvPr id="50179" name="Rectangle 3"/>
              <p:cNvSpPr>
                <a:spLocks noGrp="1" noRot="1" noChangeAspect="1" noMove="1" noResize="1" noEditPoints="1" noAdjustHandles="1" noChangeArrowheads="1" noChangeShapeType="1" noTextEdit="1"/>
              </p:cNvSpPr>
              <p:nvPr>
                <p:ph idx="1"/>
              </p:nvPr>
            </p:nvSpPr>
            <p:spPr>
              <a:xfrm>
                <a:off x="228600" y="1280160"/>
                <a:ext cx="11734800" cy="5196840"/>
              </a:xfrm>
              <a:blipFill>
                <a:blip r:embed="rId3"/>
                <a:stretch>
                  <a:fillRect l="-727" t="-821" r="-675"/>
                </a:stretch>
              </a:blipFill>
            </p:spPr>
            <p:txBody>
              <a:bodyPr/>
              <a:lstStyle/>
              <a:p>
                <a:r>
                  <a:rPr lang="en-US">
                    <a:noFill/>
                  </a:rPr>
                  <a:t> </a:t>
                </a:r>
              </a:p>
            </p:txBody>
          </p:sp>
        </mc:Fallback>
      </mc:AlternateContent>
      <p:sp>
        <p:nvSpPr>
          <p:cNvPr id="50180" name="Text Box 4"/>
          <p:cNvSpPr txBox="1">
            <a:spLocks noChangeArrowheads="1"/>
          </p:cNvSpPr>
          <p:nvPr/>
        </p:nvSpPr>
        <p:spPr bwMode="auto">
          <a:xfrm>
            <a:off x="2362200" y="4648200"/>
            <a:ext cx="7382983" cy="1200329"/>
          </a:xfrm>
          <a:prstGeom prst="rect">
            <a:avLst/>
          </a:prstGeom>
          <a:solidFill>
            <a:schemeClr val="accent1"/>
          </a:solidFill>
          <a:ln>
            <a:noFill/>
          </a:ln>
          <a:effec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ts val="0"/>
              </a:spcBef>
            </a:pPr>
            <a:r>
              <a:rPr lang="en-US" altLang="en-US" dirty="0">
                <a:latin typeface="+mj-lt"/>
              </a:rPr>
              <a:t>Note, per unit conversion on affects magnitudes, not </a:t>
            </a:r>
          </a:p>
          <a:p>
            <a:pPr eaLnBrk="1" hangingPunct="1">
              <a:spcBef>
                <a:spcPts val="0"/>
              </a:spcBef>
            </a:pPr>
            <a:r>
              <a:rPr lang="en-US" altLang="en-US" dirty="0">
                <a:latin typeface="+mj-lt"/>
              </a:rPr>
              <a:t>the angles.  Also, per unit quantities no longer have </a:t>
            </a:r>
          </a:p>
          <a:p>
            <a:pPr eaLnBrk="1" hangingPunct="1">
              <a:spcBef>
                <a:spcPts val="0"/>
              </a:spcBef>
            </a:pPr>
            <a:r>
              <a:rPr lang="en-US" altLang="en-US" dirty="0">
                <a:latin typeface="+mj-lt"/>
              </a:rPr>
              <a:t>units (i.e., a voltage is 1.0 </a:t>
            </a:r>
            <a:r>
              <a:rPr lang="en-US" altLang="en-US" dirty="0" err="1">
                <a:latin typeface="+mj-lt"/>
              </a:rPr>
              <a:t>p.u</a:t>
            </a:r>
            <a:r>
              <a:rPr lang="en-US" altLang="en-US" dirty="0">
                <a:latin typeface="+mj-lt"/>
              </a:rPr>
              <a:t>., not 1 </a:t>
            </a:r>
            <a:r>
              <a:rPr lang="en-US" altLang="en-US" dirty="0" err="1">
                <a:latin typeface="+mj-lt"/>
              </a:rPr>
              <a:t>p.u</a:t>
            </a:r>
            <a:r>
              <a:rPr lang="en-US" altLang="en-US" dirty="0">
                <a:latin typeface="+mj-lt"/>
              </a:rPr>
              <a:t>. volts)</a:t>
            </a:r>
          </a:p>
        </p:txBody>
      </p:sp>
    </p:spTree>
    <p:extLst>
      <p:ext uri="{BB962C8B-B14F-4D97-AF65-F5344CB8AC3E}">
        <p14:creationId xmlns:p14="http://schemas.microsoft.com/office/powerpoint/2010/main" val="3357708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28600" y="76200"/>
            <a:ext cx="11049000" cy="1066800"/>
          </a:xfrm>
        </p:spPr>
        <p:txBody>
          <a:bodyPr/>
          <a:lstStyle/>
          <a:p>
            <a:r>
              <a:rPr lang="en-US" altLang="en-US" dirty="0"/>
              <a:t>Per Unit Solution Procedure</a:t>
            </a:r>
          </a:p>
        </p:txBody>
      </p:sp>
      <p:sp>
        <p:nvSpPr>
          <p:cNvPr id="51203" name="Rectangle 3"/>
          <p:cNvSpPr>
            <a:spLocks noGrp="1" noChangeArrowheads="1"/>
          </p:cNvSpPr>
          <p:nvPr>
            <p:ph idx="1"/>
          </p:nvPr>
        </p:nvSpPr>
        <p:spPr>
          <a:xfrm>
            <a:off x="228600" y="1279525"/>
            <a:ext cx="7010400" cy="5197475"/>
          </a:xfrm>
        </p:spPr>
        <p:txBody>
          <a:bodyPr/>
          <a:lstStyle/>
          <a:p>
            <a:pPr marL="514350" indent="-514350">
              <a:buFont typeface="+mj-lt"/>
              <a:buAutoNum type="arabicPeriod"/>
            </a:pPr>
            <a:r>
              <a:rPr lang="en-US" altLang="en-US" dirty="0"/>
              <a:t>Convert to per unit (</a:t>
            </a:r>
            <a:r>
              <a:rPr lang="en-US" altLang="en-US" dirty="0" err="1"/>
              <a:t>p.u</a:t>
            </a:r>
            <a:r>
              <a:rPr lang="en-US" altLang="en-US" dirty="0"/>
              <a:t>.) (many problems are already in per unit)</a:t>
            </a:r>
          </a:p>
          <a:p>
            <a:pPr marL="514350" indent="-514350">
              <a:buFont typeface="+mj-lt"/>
              <a:buAutoNum type="arabicPeriod"/>
            </a:pPr>
            <a:r>
              <a:rPr lang="en-US" altLang="en-US" dirty="0"/>
              <a:t>Solve</a:t>
            </a:r>
          </a:p>
          <a:p>
            <a:pPr marL="514350" indent="-514350">
              <a:buFont typeface="+mj-lt"/>
              <a:buAutoNum type="arabicPeriod"/>
            </a:pPr>
            <a:r>
              <a:rPr lang="en-US" altLang="en-US" dirty="0"/>
              <a:t>Convert back to actual as necessary</a:t>
            </a:r>
          </a:p>
        </p:txBody>
      </p:sp>
    </p:spTree>
    <p:extLst>
      <p:ext uri="{BB962C8B-B14F-4D97-AF65-F5344CB8AC3E}">
        <p14:creationId xmlns:p14="http://schemas.microsoft.com/office/powerpoint/2010/main" val="57402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Per Unit Example</a:t>
            </a:r>
          </a:p>
        </p:txBody>
      </p:sp>
      <p:sp>
        <p:nvSpPr>
          <p:cNvPr id="52228" name="Text Box 4"/>
          <p:cNvSpPr txBox="1">
            <a:spLocks noChangeArrowheads="1"/>
          </p:cNvSpPr>
          <p:nvPr/>
        </p:nvSpPr>
        <p:spPr bwMode="auto">
          <a:xfrm>
            <a:off x="457200" y="1447800"/>
            <a:ext cx="959532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800" dirty="0">
                <a:latin typeface="+mj-lt"/>
              </a:rPr>
              <a:t>Solve for the current, load voltage and load power in the circuit shown below using per unit analysis with an S</a:t>
            </a:r>
            <a:r>
              <a:rPr lang="en-US" altLang="en-US" sz="2800" baseline="-25000" dirty="0">
                <a:latin typeface="+mj-lt"/>
              </a:rPr>
              <a:t>B </a:t>
            </a:r>
            <a:r>
              <a:rPr lang="en-US" altLang="en-US" sz="2800" dirty="0">
                <a:latin typeface="+mj-lt"/>
              </a:rPr>
              <a:t>of 100 MVA, and voltage bases of 8 kV, 80 kV  and 16 kV.   </a:t>
            </a:r>
          </a:p>
        </p:txBody>
      </p:sp>
      <p:sp>
        <p:nvSpPr>
          <p:cNvPr id="52229" name="Text Box 5"/>
          <p:cNvSpPr txBox="1">
            <a:spLocks noChangeArrowheads="1"/>
          </p:cNvSpPr>
          <p:nvPr/>
        </p:nvSpPr>
        <p:spPr bwMode="auto">
          <a:xfrm>
            <a:off x="4044554" y="6056055"/>
            <a:ext cx="254428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800" dirty="0">
                <a:latin typeface="+mj-lt"/>
              </a:rPr>
              <a:t>Original Circuit</a:t>
            </a:r>
          </a:p>
        </p:txBody>
      </p:sp>
      <p:grpSp>
        <p:nvGrpSpPr>
          <p:cNvPr id="52251" name="Group 52250">
            <a:extLst>
              <a:ext uri="{FF2B5EF4-FFF2-40B4-BE49-F238E27FC236}">
                <a16:creationId xmlns:a16="http://schemas.microsoft.com/office/drawing/2014/main" id="{05A9DE09-458F-4B72-B10F-7BB53CA5E82E}"/>
              </a:ext>
            </a:extLst>
          </p:cNvPr>
          <p:cNvGrpSpPr/>
          <p:nvPr/>
        </p:nvGrpSpPr>
        <p:grpSpPr>
          <a:xfrm>
            <a:off x="838200" y="3289365"/>
            <a:ext cx="7888320" cy="2386080"/>
            <a:chOff x="771677" y="3509343"/>
            <a:chExt cx="7888320" cy="238608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DA400A9-BE61-4F92-97DD-DD929023D838}"/>
                    </a:ext>
                  </a:extLst>
                </p14:cNvPr>
                <p14:cNvContentPartPr/>
                <p14:nvPr/>
              </p14:nvContentPartPr>
              <p14:xfrm>
                <a:off x="1964717" y="4607703"/>
                <a:ext cx="394560" cy="302040"/>
              </p14:xfrm>
            </p:contentPart>
          </mc:Choice>
          <mc:Fallback xmlns="">
            <p:pic>
              <p:nvPicPr>
                <p:cNvPr id="2" name="Ink 1">
                  <a:extLst>
                    <a:ext uri="{FF2B5EF4-FFF2-40B4-BE49-F238E27FC236}">
                      <a16:creationId xmlns:a16="http://schemas.microsoft.com/office/drawing/2014/main" id="{DDA400A9-BE61-4F92-97DD-DD929023D838}"/>
                    </a:ext>
                  </a:extLst>
                </p:cNvPr>
                <p:cNvPicPr/>
                <p:nvPr/>
              </p:nvPicPr>
              <p:blipFill>
                <a:blip r:embed="rId4"/>
                <a:stretch>
                  <a:fillRect/>
                </a:stretch>
              </p:blipFill>
              <p:spPr>
                <a:xfrm>
                  <a:off x="1955709" y="4598703"/>
                  <a:ext cx="412216" cy="319680"/>
                </a:xfrm>
                <a:prstGeom prst="rect">
                  <a:avLst/>
                </a:prstGeom>
              </p:spPr>
            </p:pic>
          </mc:Fallback>
        </mc:AlternateContent>
        <p:grpSp>
          <p:nvGrpSpPr>
            <p:cNvPr id="12" name="Group 11">
              <a:extLst>
                <a:ext uri="{FF2B5EF4-FFF2-40B4-BE49-F238E27FC236}">
                  <a16:creationId xmlns:a16="http://schemas.microsoft.com/office/drawing/2014/main" id="{A4E1C799-18AD-4581-825F-BD3E1A88BD83}"/>
                </a:ext>
              </a:extLst>
            </p:cNvPr>
            <p:cNvGrpSpPr/>
            <p:nvPr/>
          </p:nvGrpSpPr>
          <p:grpSpPr>
            <a:xfrm>
              <a:off x="771677" y="4054383"/>
              <a:ext cx="3675960" cy="1561320"/>
              <a:chOff x="771677" y="4054383"/>
              <a:chExt cx="3675960" cy="15613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8450E42-95D1-4ECD-8595-D3791453AE4A}"/>
                      </a:ext>
                    </a:extLst>
                  </p14:cNvPr>
                  <p14:cNvContentPartPr/>
                  <p14:nvPr/>
                </p14:nvContentPartPr>
                <p14:xfrm>
                  <a:off x="2066237" y="4054383"/>
                  <a:ext cx="2381400" cy="1561320"/>
                </p14:xfrm>
              </p:contentPart>
            </mc:Choice>
            <mc:Fallback xmlns="">
              <p:pic>
                <p:nvPicPr>
                  <p:cNvPr id="3" name="Ink 2">
                    <a:extLst>
                      <a:ext uri="{FF2B5EF4-FFF2-40B4-BE49-F238E27FC236}">
                        <a16:creationId xmlns:a16="http://schemas.microsoft.com/office/drawing/2014/main" id="{D8450E42-95D1-4ECD-8595-D3791453AE4A}"/>
                      </a:ext>
                    </a:extLst>
                  </p:cNvPr>
                  <p:cNvPicPr/>
                  <p:nvPr/>
                </p:nvPicPr>
                <p:blipFill>
                  <a:blip r:embed="rId6"/>
                  <a:stretch>
                    <a:fillRect/>
                  </a:stretch>
                </p:blipFill>
                <p:spPr>
                  <a:xfrm>
                    <a:off x="2057237" y="4045383"/>
                    <a:ext cx="2399040" cy="157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D47BEBC2-AEB1-4DCB-83D3-FD96A141C389}"/>
                      </a:ext>
                    </a:extLst>
                  </p14:cNvPr>
                  <p14:cNvContentPartPr/>
                  <p14:nvPr/>
                </p14:nvContentPartPr>
                <p14:xfrm>
                  <a:off x="2091077" y="4762143"/>
                  <a:ext cx="197280" cy="69840"/>
                </p14:xfrm>
              </p:contentPart>
            </mc:Choice>
            <mc:Fallback xmlns="">
              <p:pic>
                <p:nvPicPr>
                  <p:cNvPr id="4" name="Ink 3">
                    <a:extLst>
                      <a:ext uri="{FF2B5EF4-FFF2-40B4-BE49-F238E27FC236}">
                        <a16:creationId xmlns:a16="http://schemas.microsoft.com/office/drawing/2014/main" id="{D47BEBC2-AEB1-4DCB-83D3-FD96A141C389}"/>
                      </a:ext>
                    </a:extLst>
                  </p:cNvPr>
                  <p:cNvPicPr/>
                  <p:nvPr/>
                </p:nvPicPr>
                <p:blipFill>
                  <a:blip r:embed="rId8"/>
                  <a:stretch>
                    <a:fillRect/>
                  </a:stretch>
                </p:blipFill>
                <p:spPr>
                  <a:xfrm>
                    <a:off x="2082077" y="4753096"/>
                    <a:ext cx="214920" cy="87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D83572EB-D79D-4081-98BD-05C0524F88CC}"/>
                      </a:ext>
                    </a:extLst>
                  </p14:cNvPr>
                  <p14:cNvContentPartPr/>
                  <p14:nvPr/>
                </p14:nvContentPartPr>
                <p14:xfrm>
                  <a:off x="771677" y="4790223"/>
                  <a:ext cx="157680" cy="207720"/>
                </p14:xfrm>
              </p:contentPart>
            </mc:Choice>
            <mc:Fallback xmlns="">
              <p:pic>
                <p:nvPicPr>
                  <p:cNvPr id="6" name="Ink 5">
                    <a:extLst>
                      <a:ext uri="{FF2B5EF4-FFF2-40B4-BE49-F238E27FC236}">
                        <a16:creationId xmlns:a16="http://schemas.microsoft.com/office/drawing/2014/main" id="{D83572EB-D79D-4081-98BD-05C0524F88CC}"/>
                      </a:ext>
                    </a:extLst>
                  </p:cNvPr>
                  <p:cNvPicPr/>
                  <p:nvPr/>
                </p:nvPicPr>
                <p:blipFill>
                  <a:blip r:embed="rId10"/>
                  <a:stretch>
                    <a:fillRect/>
                  </a:stretch>
                </p:blipFill>
                <p:spPr>
                  <a:xfrm>
                    <a:off x="762677" y="4781223"/>
                    <a:ext cx="175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ED60CDF9-40C8-4230-BB8D-B234860ABCC1}"/>
                      </a:ext>
                    </a:extLst>
                  </p14:cNvPr>
                  <p14:cNvContentPartPr/>
                  <p14:nvPr/>
                </p14:nvContentPartPr>
                <p14:xfrm>
                  <a:off x="989837" y="4756743"/>
                  <a:ext cx="144000" cy="175680"/>
                </p14:xfrm>
              </p:contentPart>
            </mc:Choice>
            <mc:Fallback xmlns="">
              <p:pic>
                <p:nvPicPr>
                  <p:cNvPr id="7" name="Ink 6">
                    <a:extLst>
                      <a:ext uri="{FF2B5EF4-FFF2-40B4-BE49-F238E27FC236}">
                        <a16:creationId xmlns:a16="http://schemas.microsoft.com/office/drawing/2014/main" id="{ED60CDF9-40C8-4230-BB8D-B234860ABCC1}"/>
                      </a:ext>
                    </a:extLst>
                  </p:cNvPr>
                  <p:cNvPicPr/>
                  <p:nvPr/>
                </p:nvPicPr>
                <p:blipFill>
                  <a:blip r:embed="rId12"/>
                  <a:stretch>
                    <a:fillRect/>
                  </a:stretch>
                </p:blipFill>
                <p:spPr>
                  <a:xfrm>
                    <a:off x="980814" y="4747743"/>
                    <a:ext cx="161684"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23AFA754-D4D5-45DD-B207-755DF741C337}"/>
                      </a:ext>
                    </a:extLst>
                  </p14:cNvPr>
                  <p14:cNvContentPartPr/>
                  <p14:nvPr/>
                </p14:nvContentPartPr>
                <p14:xfrm>
                  <a:off x="1202597" y="4739463"/>
                  <a:ext cx="142920" cy="160200"/>
                </p14:xfrm>
              </p:contentPart>
            </mc:Choice>
            <mc:Fallback xmlns="">
              <p:pic>
                <p:nvPicPr>
                  <p:cNvPr id="8" name="Ink 7">
                    <a:extLst>
                      <a:ext uri="{FF2B5EF4-FFF2-40B4-BE49-F238E27FC236}">
                        <a16:creationId xmlns:a16="http://schemas.microsoft.com/office/drawing/2014/main" id="{23AFA754-D4D5-45DD-B207-755DF741C337}"/>
                      </a:ext>
                    </a:extLst>
                  </p:cNvPr>
                  <p:cNvPicPr/>
                  <p:nvPr/>
                </p:nvPicPr>
                <p:blipFill>
                  <a:blip r:embed="rId14"/>
                  <a:stretch>
                    <a:fillRect/>
                  </a:stretch>
                </p:blipFill>
                <p:spPr>
                  <a:xfrm>
                    <a:off x="1193597" y="4730463"/>
                    <a:ext cx="1605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01193EBB-818D-4130-9592-C07A2B66F973}"/>
                      </a:ext>
                    </a:extLst>
                  </p14:cNvPr>
                  <p14:cNvContentPartPr/>
                  <p14:nvPr/>
                </p14:nvContentPartPr>
                <p14:xfrm>
                  <a:off x="1519037" y="4677183"/>
                  <a:ext cx="120960" cy="166320"/>
                </p14:xfrm>
              </p:contentPart>
            </mc:Choice>
            <mc:Fallback xmlns="">
              <p:pic>
                <p:nvPicPr>
                  <p:cNvPr id="9" name="Ink 8">
                    <a:extLst>
                      <a:ext uri="{FF2B5EF4-FFF2-40B4-BE49-F238E27FC236}">
                        <a16:creationId xmlns:a16="http://schemas.microsoft.com/office/drawing/2014/main" id="{01193EBB-818D-4130-9592-C07A2B66F973}"/>
                      </a:ext>
                    </a:extLst>
                  </p:cNvPr>
                  <p:cNvPicPr/>
                  <p:nvPr/>
                </p:nvPicPr>
                <p:blipFill>
                  <a:blip r:embed="rId16"/>
                  <a:stretch>
                    <a:fillRect/>
                  </a:stretch>
                </p:blipFill>
                <p:spPr>
                  <a:xfrm>
                    <a:off x="1510064" y="4668163"/>
                    <a:ext cx="138548" cy="18399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AD1AB808-1D76-4C7A-A76A-848D62BD2735}"/>
                      </a:ext>
                    </a:extLst>
                  </p14:cNvPr>
                  <p14:cNvContentPartPr/>
                  <p14:nvPr/>
                </p14:nvContentPartPr>
                <p14:xfrm>
                  <a:off x="1633877" y="4617783"/>
                  <a:ext cx="190440" cy="215280"/>
                </p14:xfrm>
              </p:contentPart>
            </mc:Choice>
            <mc:Fallback xmlns="">
              <p:pic>
                <p:nvPicPr>
                  <p:cNvPr id="10" name="Ink 9">
                    <a:extLst>
                      <a:ext uri="{FF2B5EF4-FFF2-40B4-BE49-F238E27FC236}">
                        <a16:creationId xmlns:a16="http://schemas.microsoft.com/office/drawing/2014/main" id="{AD1AB808-1D76-4C7A-A76A-848D62BD2735}"/>
                      </a:ext>
                    </a:extLst>
                  </p:cNvPr>
                  <p:cNvPicPr/>
                  <p:nvPr/>
                </p:nvPicPr>
                <p:blipFill>
                  <a:blip r:embed="rId18"/>
                  <a:stretch>
                    <a:fillRect/>
                  </a:stretch>
                </p:blipFill>
                <p:spPr>
                  <a:xfrm>
                    <a:off x="1624877" y="4608783"/>
                    <a:ext cx="2080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FE8FABD1-7B84-4C6C-A40B-4668EC08AC74}"/>
                      </a:ext>
                    </a:extLst>
                  </p14:cNvPr>
                  <p14:cNvContentPartPr/>
                  <p14:nvPr/>
                </p14:nvContentPartPr>
                <p14:xfrm>
                  <a:off x="1514717" y="4728663"/>
                  <a:ext cx="94320" cy="102960"/>
                </p14:xfrm>
              </p:contentPart>
            </mc:Choice>
            <mc:Fallback xmlns="">
              <p:pic>
                <p:nvPicPr>
                  <p:cNvPr id="11" name="Ink 10">
                    <a:extLst>
                      <a:ext uri="{FF2B5EF4-FFF2-40B4-BE49-F238E27FC236}">
                        <a16:creationId xmlns:a16="http://schemas.microsoft.com/office/drawing/2014/main" id="{FE8FABD1-7B84-4C6C-A40B-4668EC08AC74}"/>
                      </a:ext>
                    </a:extLst>
                  </p:cNvPr>
                  <p:cNvPicPr/>
                  <p:nvPr/>
                </p:nvPicPr>
                <p:blipFill>
                  <a:blip r:embed="rId20"/>
                  <a:stretch>
                    <a:fillRect/>
                  </a:stretch>
                </p:blipFill>
                <p:spPr>
                  <a:xfrm>
                    <a:off x="1505751" y="4719663"/>
                    <a:ext cx="111893" cy="120600"/>
                  </a:xfrm>
                  <a:prstGeom prst="rect">
                    <a:avLst/>
                  </a:prstGeom>
                </p:spPr>
              </p:pic>
            </mc:Fallback>
          </mc:AlternateContent>
        </p:grpSp>
        <p:grpSp>
          <p:nvGrpSpPr>
            <p:cNvPr id="17" name="Group 16">
              <a:extLst>
                <a:ext uri="{FF2B5EF4-FFF2-40B4-BE49-F238E27FC236}">
                  <a16:creationId xmlns:a16="http://schemas.microsoft.com/office/drawing/2014/main" id="{AF76AE29-6C61-4FA3-943D-92B30874BAA6}"/>
                </a:ext>
              </a:extLst>
            </p:cNvPr>
            <p:cNvGrpSpPr/>
            <p:nvPr/>
          </p:nvGrpSpPr>
          <p:grpSpPr>
            <a:xfrm>
              <a:off x="2964077" y="3578463"/>
              <a:ext cx="666360" cy="275040"/>
              <a:chOff x="2964077" y="3578463"/>
              <a:chExt cx="666360" cy="275040"/>
            </a:xfrm>
          </p:grpSpPr>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16B11827-2155-4BFE-9894-BD7274A41995}"/>
                      </a:ext>
                    </a:extLst>
                  </p14:cNvPr>
                  <p14:cNvContentPartPr/>
                  <p14:nvPr/>
                </p14:nvContentPartPr>
                <p14:xfrm>
                  <a:off x="2964077" y="3578463"/>
                  <a:ext cx="40320" cy="183960"/>
                </p14:xfrm>
              </p:contentPart>
            </mc:Choice>
            <mc:Fallback xmlns="">
              <p:pic>
                <p:nvPicPr>
                  <p:cNvPr id="13" name="Ink 12">
                    <a:extLst>
                      <a:ext uri="{FF2B5EF4-FFF2-40B4-BE49-F238E27FC236}">
                        <a16:creationId xmlns:a16="http://schemas.microsoft.com/office/drawing/2014/main" id="{16B11827-2155-4BFE-9894-BD7274A41995}"/>
                      </a:ext>
                    </a:extLst>
                  </p:cNvPr>
                  <p:cNvPicPr/>
                  <p:nvPr/>
                </p:nvPicPr>
                <p:blipFill>
                  <a:blip r:embed="rId22"/>
                  <a:stretch>
                    <a:fillRect/>
                  </a:stretch>
                </p:blipFill>
                <p:spPr>
                  <a:xfrm>
                    <a:off x="2955077" y="3569481"/>
                    <a:ext cx="57960" cy="20156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363AC702-EF19-48DA-8845-4E8D86F53A18}"/>
                      </a:ext>
                    </a:extLst>
                  </p14:cNvPr>
                  <p14:cNvContentPartPr/>
                  <p14:nvPr/>
                </p14:nvContentPartPr>
                <p14:xfrm>
                  <a:off x="3057317" y="3723903"/>
                  <a:ext cx="65160" cy="129600"/>
                </p14:xfrm>
              </p:contentPart>
            </mc:Choice>
            <mc:Fallback xmlns="">
              <p:pic>
                <p:nvPicPr>
                  <p:cNvPr id="14" name="Ink 13">
                    <a:extLst>
                      <a:ext uri="{FF2B5EF4-FFF2-40B4-BE49-F238E27FC236}">
                        <a16:creationId xmlns:a16="http://schemas.microsoft.com/office/drawing/2014/main" id="{363AC702-EF19-48DA-8845-4E8D86F53A18}"/>
                      </a:ext>
                    </a:extLst>
                  </p:cNvPr>
                  <p:cNvPicPr/>
                  <p:nvPr/>
                </p:nvPicPr>
                <p:blipFill>
                  <a:blip r:embed="rId24"/>
                  <a:stretch>
                    <a:fillRect/>
                  </a:stretch>
                </p:blipFill>
                <p:spPr>
                  <a:xfrm>
                    <a:off x="3048317" y="3714878"/>
                    <a:ext cx="82800" cy="14728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EC3C261-B887-43A6-905A-BFEB435F429E}"/>
                      </a:ext>
                    </a:extLst>
                  </p14:cNvPr>
                  <p14:cNvContentPartPr/>
                  <p14:nvPr/>
                </p14:nvContentPartPr>
                <p14:xfrm>
                  <a:off x="3031757" y="3683223"/>
                  <a:ext cx="55080" cy="42480"/>
                </p14:xfrm>
              </p:contentPart>
            </mc:Choice>
            <mc:Fallback xmlns="">
              <p:pic>
                <p:nvPicPr>
                  <p:cNvPr id="15" name="Ink 14">
                    <a:extLst>
                      <a:ext uri="{FF2B5EF4-FFF2-40B4-BE49-F238E27FC236}">
                        <a16:creationId xmlns:a16="http://schemas.microsoft.com/office/drawing/2014/main" id="{7EC3C261-B887-43A6-905A-BFEB435F429E}"/>
                      </a:ext>
                    </a:extLst>
                  </p:cNvPr>
                  <p:cNvPicPr/>
                  <p:nvPr/>
                </p:nvPicPr>
                <p:blipFill>
                  <a:blip r:embed="rId26"/>
                  <a:stretch>
                    <a:fillRect/>
                  </a:stretch>
                </p:blipFill>
                <p:spPr>
                  <a:xfrm>
                    <a:off x="3022757" y="3674299"/>
                    <a:ext cx="72720" cy="5997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A9BC2107-56D9-4AE4-837A-46AAF263686C}"/>
                      </a:ext>
                    </a:extLst>
                  </p14:cNvPr>
                  <p14:cNvContentPartPr/>
                  <p14:nvPr/>
                </p14:nvContentPartPr>
                <p14:xfrm>
                  <a:off x="3274037" y="3656583"/>
                  <a:ext cx="356400" cy="161280"/>
                </p14:xfrm>
              </p:contentPart>
            </mc:Choice>
            <mc:Fallback xmlns="">
              <p:pic>
                <p:nvPicPr>
                  <p:cNvPr id="16" name="Ink 15">
                    <a:extLst>
                      <a:ext uri="{FF2B5EF4-FFF2-40B4-BE49-F238E27FC236}">
                        <a16:creationId xmlns:a16="http://schemas.microsoft.com/office/drawing/2014/main" id="{A9BC2107-56D9-4AE4-837A-46AAF263686C}"/>
                      </a:ext>
                    </a:extLst>
                  </p:cNvPr>
                  <p:cNvPicPr/>
                  <p:nvPr/>
                </p:nvPicPr>
                <p:blipFill>
                  <a:blip r:embed="rId28"/>
                  <a:stretch>
                    <a:fillRect/>
                  </a:stretch>
                </p:blipFill>
                <p:spPr>
                  <a:xfrm>
                    <a:off x="3265046" y="3647583"/>
                    <a:ext cx="374022" cy="178920"/>
                  </a:xfrm>
                  <a:prstGeom prst="rect">
                    <a:avLst/>
                  </a:prstGeom>
                </p:spPr>
              </p:pic>
            </mc:Fallback>
          </mc:AlternateContent>
        </p:grpSp>
        <p:grpSp>
          <p:nvGrpSpPr>
            <p:cNvPr id="52224" name="Group 52223">
              <a:extLst>
                <a:ext uri="{FF2B5EF4-FFF2-40B4-BE49-F238E27FC236}">
                  <a16:creationId xmlns:a16="http://schemas.microsoft.com/office/drawing/2014/main" id="{468972A8-1CFB-496B-89E5-211A6E39CC4E}"/>
                </a:ext>
              </a:extLst>
            </p:cNvPr>
            <p:cNvGrpSpPr/>
            <p:nvPr/>
          </p:nvGrpSpPr>
          <p:grpSpPr>
            <a:xfrm>
              <a:off x="5081597" y="3539583"/>
              <a:ext cx="1076400" cy="339480"/>
              <a:chOff x="5081597" y="3539583"/>
              <a:chExt cx="1076400" cy="339480"/>
            </a:xfrm>
          </p:grpSpPr>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0423BDA7-CFC3-4B4E-91E6-A45812528A32}"/>
                      </a:ext>
                    </a:extLst>
                  </p14:cNvPr>
                  <p14:cNvContentPartPr/>
                  <p14:nvPr/>
                </p14:nvContentPartPr>
                <p14:xfrm>
                  <a:off x="5081597" y="3771063"/>
                  <a:ext cx="156240" cy="108000"/>
                </p14:xfrm>
              </p:contentPart>
            </mc:Choice>
            <mc:Fallback xmlns="">
              <p:pic>
                <p:nvPicPr>
                  <p:cNvPr id="25" name="Ink 24">
                    <a:extLst>
                      <a:ext uri="{FF2B5EF4-FFF2-40B4-BE49-F238E27FC236}">
                        <a16:creationId xmlns:a16="http://schemas.microsoft.com/office/drawing/2014/main" id="{0423BDA7-CFC3-4B4E-91E6-A45812528A32}"/>
                      </a:ext>
                    </a:extLst>
                  </p:cNvPr>
                  <p:cNvPicPr/>
                  <p:nvPr/>
                </p:nvPicPr>
                <p:blipFill>
                  <a:blip r:embed="rId30"/>
                  <a:stretch>
                    <a:fillRect/>
                  </a:stretch>
                </p:blipFill>
                <p:spPr>
                  <a:xfrm>
                    <a:off x="5072597" y="3762063"/>
                    <a:ext cx="173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592D74CB-2E5D-4AC3-A0FB-AE5E8B115F43}"/>
                      </a:ext>
                    </a:extLst>
                  </p14:cNvPr>
                  <p14:cNvContentPartPr/>
                  <p14:nvPr/>
                </p14:nvContentPartPr>
                <p14:xfrm>
                  <a:off x="5086997" y="3609783"/>
                  <a:ext cx="56520" cy="23760"/>
                </p14:xfrm>
              </p:contentPart>
            </mc:Choice>
            <mc:Fallback xmlns="">
              <p:pic>
                <p:nvPicPr>
                  <p:cNvPr id="26" name="Ink 25">
                    <a:extLst>
                      <a:ext uri="{FF2B5EF4-FFF2-40B4-BE49-F238E27FC236}">
                        <a16:creationId xmlns:a16="http://schemas.microsoft.com/office/drawing/2014/main" id="{592D74CB-2E5D-4AC3-A0FB-AE5E8B115F43}"/>
                      </a:ext>
                    </a:extLst>
                  </p:cNvPr>
                  <p:cNvPicPr/>
                  <p:nvPr/>
                </p:nvPicPr>
                <p:blipFill>
                  <a:blip r:embed="rId32"/>
                  <a:stretch>
                    <a:fillRect/>
                  </a:stretch>
                </p:blipFill>
                <p:spPr>
                  <a:xfrm>
                    <a:off x="5077997" y="3600645"/>
                    <a:ext cx="74160" cy="4167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1C8A1C61-0712-4BC1-830D-40CFED28935B}"/>
                      </a:ext>
                    </a:extLst>
                  </p14:cNvPr>
                  <p14:cNvContentPartPr/>
                  <p14:nvPr/>
                </p14:nvContentPartPr>
                <p14:xfrm>
                  <a:off x="5347277" y="3606543"/>
                  <a:ext cx="141120" cy="141480"/>
                </p14:xfrm>
              </p:contentPart>
            </mc:Choice>
            <mc:Fallback xmlns="">
              <p:pic>
                <p:nvPicPr>
                  <p:cNvPr id="27" name="Ink 26">
                    <a:extLst>
                      <a:ext uri="{FF2B5EF4-FFF2-40B4-BE49-F238E27FC236}">
                        <a16:creationId xmlns:a16="http://schemas.microsoft.com/office/drawing/2014/main" id="{1C8A1C61-0712-4BC1-830D-40CFED28935B}"/>
                      </a:ext>
                    </a:extLst>
                  </p:cNvPr>
                  <p:cNvPicPr/>
                  <p:nvPr/>
                </p:nvPicPr>
                <p:blipFill>
                  <a:blip r:embed="rId34"/>
                  <a:stretch>
                    <a:fillRect/>
                  </a:stretch>
                </p:blipFill>
                <p:spPr>
                  <a:xfrm>
                    <a:off x="5338300" y="3597543"/>
                    <a:ext cx="158715"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80ED154F-2C77-4D55-9FE0-F4F1A1BC9C94}"/>
                      </a:ext>
                    </a:extLst>
                  </p14:cNvPr>
                  <p14:cNvContentPartPr/>
                  <p14:nvPr/>
                </p14:nvContentPartPr>
                <p14:xfrm>
                  <a:off x="5556077" y="3563703"/>
                  <a:ext cx="101520" cy="95400"/>
                </p14:xfrm>
              </p:contentPart>
            </mc:Choice>
            <mc:Fallback xmlns="">
              <p:pic>
                <p:nvPicPr>
                  <p:cNvPr id="28" name="Ink 27">
                    <a:extLst>
                      <a:ext uri="{FF2B5EF4-FFF2-40B4-BE49-F238E27FC236}">
                        <a16:creationId xmlns:a16="http://schemas.microsoft.com/office/drawing/2014/main" id="{80ED154F-2C77-4D55-9FE0-F4F1A1BC9C94}"/>
                      </a:ext>
                    </a:extLst>
                  </p:cNvPr>
                  <p:cNvPicPr/>
                  <p:nvPr/>
                </p:nvPicPr>
                <p:blipFill>
                  <a:blip r:embed="rId36"/>
                  <a:stretch>
                    <a:fillRect/>
                  </a:stretch>
                </p:blipFill>
                <p:spPr>
                  <a:xfrm>
                    <a:off x="5547077" y="3554703"/>
                    <a:ext cx="1191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2D255E4D-55A3-49C6-B115-3D397EF97BEF}"/>
                      </a:ext>
                    </a:extLst>
                  </p14:cNvPr>
                  <p14:cNvContentPartPr/>
                  <p14:nvPr/>
                </p14:nvContentPartPr>
                <p14:xfrm>
                  <a:off x="5657597" y="3539583"/>
                  <a:ext cx="7560" cy="212040"/>
                </p14:xfrm>
              </p:contentPart>
            </mc:Choice>
            <mc:Fallback xmlns="">
              <p:pic>
                <p:nvPicPr>
                  <p:cNvPr id="29" name="Ink 28">
                    <a:extLst>
                      <a:ext uri="{FF2B5EF4-FFF2-40B4-BE49-F238E27FC236}">
                        <a16:creationId xmlns:a16="http://schemas.microsoft.com/office/drawing/2014/main" id="{2D255E4D-55A3-49C6-B115-3D397EF97BEF}"/>
                      </a:ext>
                    </a:extLst>
                  </p:cNvPr>
                  <p:cNvPicPr/>
                  <p:nvPr/>
                </p:nvPicPr>
                <p:blipFill>
                  <a:blip r:embed="rId38"/>
                  <a:stretch>
                    <a:fillRect/>
                  </a:stretch>
                </p:blipFill>
                <p:spPr>
                  <a:xfrm>
                    <a:off x="5648597" y="3530583"/>
                    <a:ext cx="252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195ADB0-91DC-4024-85F1-0388738D5621}"/>
                      </a:ext>
                    </a:extLst>
                  </p14:cNvPr>
                  <p14:cNvContentPartPr/>
                  <p14:nvPr/>
                </p14:nvContentPartPr>
                <p14:xfrm>
                  <a:off x="5781077" y="3609783"/>
                  <a:ext cx="376920" cy="187560"/>
                </p14:xfrm>
              </p:contentPart>
            </mc:Choice>
            <mc:Fallback xmlns="">
              <p:pic>
                <p:nvPicPr>
                  <p:cNvPr id="31" name="Ink 30">
                    <a:extLst>
                      <a:ext uri="{FF2B5EF4-FFF2-40B4-BE49-F238E27FC236}">
                        <a16:creationId xmlns:a16="http://schemas.microsoft.com/office/drawing/2014/main" id="{6195ADB0-91DC-4024-85F1-0388738D5621}"/>
                      </a:ext>
                    </a:extLst>
                  </p:cNvPr>
                  <p:cNvPicPr/>
                  <p:nvPr/>
                </p:nvPicPr>
                <p:blipFill>
                  <a:blip r:embed="rId40"/>
                  <a:stretch>
                    <a:fillRect/>
                  </a:stretch>
                </p:blipFill>
                <p:spPr>
                  <a:xfrm>
                    <a:off x="5772068" y="3600766"/>
                    <a:ext cx="394577" cy="20523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52225" name="Ink 52224">
                  <a:extLst>
                    <a:ext uri="{FF2B5EF4-FFF2-40B4-BE49-F238E27FC236}">
                      <a16:creationId xmlns:a16="http://schemas.microsoft.com/office/drawing/2014/main" id="{56702475-68CA-4BC5-8D82-FF9329D2D43A}"/>
                    </a:ext>
                  </a:extLst>
                </p14:cNvPr>
                <p14:cNvContentPartPr/>
                <p14:nvPr/>
              </p14:nvContentPartPr>
              <p14:xfrm>
                <a:off x="6522317" y="4012983"/>
                <a:ext cx="1241280" cy="1561320"/>
              </p14:xfrm>
            </p:contentPart>
          </mc:Choice>
          <mc:Fallback xmlns="">
            <p:pic>
              <p:nvPicPr>
                <p:cNvPr id="52225" name="Ink 52224">
                  <a:extLst>
                    <a:ext uri="{FF2B5EF4-FFF2-40B4-BE49-F238E27FC236}">
                      <a16:creationId xmlns:a16="http://schemas.microsoft.com/office/drawing/2014/main" id="{56702475-68CA-4BC5-8D82-FF9329D2D43A}"/>
                    </a:ext>
                  </a:extLst>
                </p:cNvPr>
                <p:cNvPicPr/>
                <p:nvPr/>
              </p:nvPicPr>
              <p:blipFill>
                <a:blip r:embed="rId42"/>
                <a:stretch>
                  <a:fillRect/>
                </a:stretch>
              </p:blipFill>
              <p:spPr>
                <a:xfrm>
                  <a:off x="6513320" y="4003983"/>
                  <a:ext cx="1258915" cy="1578960"/>
                </a:xfrm>
                <a:prstGeom prst="rect">
                  <a:avLst/>
                </a:prstGeom>
              </p:spPr>
            </p:pic>
          </mc:Fallback>
        </mc:AlternateContent>
        <p:grpSp>
          <p:nvGrpSpPr>
            <p:cNvPr id="52231" name="Group 52230">
              <a:extLst>
                <a:ext uri="{FF2B5EF4-FFF2-40B4-BE49-F238E27FC236}">
                  <a16:creationId xmlns:a16="http://schemas.microsoft.com/office/drawing/2014/main" id="{AF4B489E-C0BA-4822-B468-9A88B6FF5B1B}"/>
                </a:ext>
              </a:extLst>
            </p:cNvPr>
            <p:cNvGrpSpPr/>
            <p:nvPr/>
          </p:nvGrpSpPr>
          <p:grpSpPr>
            <a:xfrm>
              <a:off x="4205357" y="4033143"/>
              <a:ext cx="2252160" cy="1764000"/>
              <a:chOff x="4205357" y="4033143"/>
              <a:chExt cx="2252160" cy="1764000"/>
            </a:xfrm>
          </p:grpSpPr>
          <mc:AlternateContent xmlns:mc="http://schemas.openxmlformats.org/markup-compatibility/2006" xmlns:p14="http://schemas.microsoft.com/office/powerpoint/2010/main">
            <mc:Choice Requires="p14">
              <p:contentPart p14:bwMode="auto" r:id="rId43">
                <p14:nvContentPartPr>
                  <p14:cNvPr id="18" name="Ink 17">
                    <a:extLst>
                      <a:ext uri="{FF2B5EF4-FFF2-40B4-BE49-F238E27FC236}">
                        <a16:creationId xmlns:a16="http://schemas.microsoft.com/office/drawing/2014/main" id="{096F9E60-6AAE-4682-8F08-119265E320B1}"/>
                      </a:ext>
                    </a:extLst>
                  </p14:cNvPr>
                  <p14:cNvContentPartPr/>
                  <p14:nvPr/>
                </p14:nvContentPartPr>
                <p14:xfrm>
                  <a:off x="4205357" y="5619663"/>
                  <a:ext cx="25200" cy="158400"/>
                </p14:xfrm>
              </p:contentPart>
            </mc:Choice>
            <mc:Fallback xmlns="">
              <p:pic>
                <p:nvPicPr>
                  <p:cNvPr id="18" name="Ink 17">
                    <a:extLst>
                      <a:ext uri="{FF2B5EF4-FFF2-40B4-BE49-F238E27FC236}">
                        <a16:creationId xmlns:a16="http://schemas.microsoft.com/office/drawing/2014/main" id="{096F9E60-6AAE-4682-8F08-119265E320B1}"/>
                      </a:ext>
                    </a:extLst>
                  </p:cNvPr>
                  <p:cNvPicPr/>
                  <p:nvPr/>
                </p:nvPicPr>
                <p:blipFill>
                  <a:blip r:embed="rId44"/>
                  <a:stretch>
                    <a:fillRect/>
                  </a:stretch>
                </p:blipFill>
                <p:spPr>
                  <a:xfrm>
                    <a:off x="4196357" y="5610663"/>
                    <a:ext cx="42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9" name="Ink 18">
                    <a:extLst>
                      <a:ext uri="{FF2B5EF4-FFF2-40B4-BE49-F238E27FC236}">
                        <a16:creationId xmlns:a16="http://schemas.microsoft.com/office/drawing/2014/main" id="{CFD2D39E-E7E3-48AB-870B-0A432ED306AB}"/>
                      </a:ext>
                    </a:extLst>
                  </p14:cNvPr>
                  <p14:cNvContentPartPr/>
                  <p14:nvPr/>
                </p14:nvContentPartPr>
                <p14:xfrm>
                  <a:off x="4291757" y="5669703"/>
                  <a:ext cx="10080" cy="8280"/>
                </p14:xfrm>
              </p:contentPart>
            </mc:Choice>
            <mc:Fallback xmlns="">
              <p:pic>
                <p:nvPicPr>
                  <p:cNvPr id="19" name="Ink 18">
                    <a:extLst>
                      <a:ext uri="{FF2B5EF4-FFF2-40B4-BE49-F238E27FC236}">
                        <a16:creationId xmlns:a16="http://schemas.microsoft.com/office/drawing/2014/main" id="{CFD2D39E-E7E3-48AB-870B-0A432ED306AB}"/>
                      </a:ext>
                    </a:extLst>
                  </p:cNvPr>
                  <p:cNvPicPr/>
                  <p:nvPr/>
                </p:nvPicPr>
                <p:blipFill>
                  <a:blip r:embed="rId46"/>
                  <a:stretch>
                    <a:fillRect/>
                  </a:stretch>
                </p:blipFill>
                <p:spPr>
                  <a:xfrm>
                    <a:off x="4282757" y="5660703"/>
                    <a:ext cx="27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0" name="Ink 19">
                    <a:extLst>
                      <a:ext uri="{FF2B5EF4-FFF2-40B4-BE49-F238E27FC236}">
                        <a16:creationId xmlns:a16="http://schemas.microsoft.com/office/drawing/2014/main" id="{96E9AB0A-1351-4C40-AC3C-41F02B727C67}"/>
                      </a:ext>
                    </a:extLst>
                  </p14:cNvPr>
                  <p14:cNvContentPartPr/>
                  <p14:nvPr/>
                </p14:nvContentPartPr>
                <p14:xfrm>
                  <a:off x="4303277" y="5750703"/>
                  <a:ext cx="360" cy="12960"/>
                </p14:xfrm>
              </p:contentPart>
            </mc:Choice>
            <mc:Fallback xmlns="">
              <p:pic>
                <p:nvPicPr>
                  <p:cNvPr id="20" name="Ink 19">
                    <a:extLst>
                      <a:ext uri="{FF2B5EF4-FFF2-40B4-BE49-F238E27FC236}">
                        <a16:creationId xmlns:a16="http://schemas.microsoft.com/office/drawing/2014/main" id="{96E9AB0A-1351-4C40-AC3C-41F02B727C67}"/>
                      </a:ext>
                    </a:extLst>
                  </p:cNvPr>
                  <p:cNvPicPr/>
                  <p:nvPr/>
                </p:nvPicPr>
                <p:blipFill>
                  <a:blip r:embed="rId48"/>
                  <a:stretch>
                    <a:fillRect/>
                  </a:stretch>
                </p:blipFill>
                <p:spPr>
                  <a:xfrm>
                    <a:off x="4294277" y="5741703"/>
                    <a:ext cx="18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1" name="Ink 20">
                    <a:extLst>
                      <a:ext uri="{FF2B5EF4-FFF2-40B4-BE49-F238E27FC236}">
                        <a16:creationId xmlns:a16="http://schemas.microsoft.com/office/drawing/2014/main" id="{AA48EE38-9BC7-4C71-8169-CE45766844F5}"/>
                      </a:ext>
                    </a:extLst>
                  </p14:cNvPr>
                  <p14:cNvContentPartPr/>
                  <p14:nvPr/>
                </p14:nvContentPartPr>
                <p14:xfrm>
                  <a:off x="4399397" y="5688063"/>
                  <a:ext cx="23040" cy="109080"/>
                </p14:xfrm>
              </p:contentPart>
            </mc:Choice>
            <mc:Fallback xmlns="">
              <p:pic>
                <p:nvPicPr>
                  <p:cNvPr id="21" name="Ink 20">
                    <a:extLst>
                      <a:ext uri="{FF2B5EF4-FFF2-40B4-BE49-F238E27FC236}">
                        <a16:creationId xmlns:a16="http://schemas.microsoft.com/office/drawing/2014/main" id="{AA48EE38-9BC7-4C71-8169-CE45766844F5}"/>
                      </a:ext>
                    </a:extLst>
                  </p:cNvPr>
                  <p:cNvPicPr/>
                  <p:nvPr/>
                </p:nvPicPr>
                <p:blipFill>
                  <a:blip r:embed="rId50"/>
                  <a:stretch>
                    <a:fillRect/>
                  </a:stretch>
                </p:blipFill>
                <p:spPr>
                  <a:xfrm>
                    <a:off x="4390535" y="5679063"/>
                    <a:ext cx="40409"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2" name="Ink 21">
                    <a:extLst>
                      <a:ext uri="{FF2B5EF4-FFF2-40B4-BE49-F238E27FC236}">
                        <a16:creationId xmlns:a16="http://schemas.microsoft.com/office/drawing/2014/main" id="{CC502FE2-7C18-4156-9D5D-A0606B988BDB}"/>
                      </a:ext>
                    </a:extLst>
                  </p14:cNvPr>
                  <p14:cNvContentPartPr/>
                  <p14:nvPr/>
                </p14:nvContentPartPr>
                <p14:xfrm>
                  <a:off x="4473557" y="5695263"/>
                  <a:ext cx="71280" cy="82080"/>
                </p14:xfrm>
              </p:contentPart>
            </mc:Choice>
            <mc:Fallback xmlns="">
              <p:pic>
                <p:nvPicPr>
                  <p:cNvPr id="22" name="Ink 21">
                    <a:extLst>
                      <a:ext uri="{FF2B5EF4-FFF2-40B4-BE49-F238E27FC236}">
                        <a16:creationId xmlns:a16="http://schemas.microsoft.com/office/drawing/2014/main" id="{CC502FE2-7C18-4156-9D5D-A0606B988BDB}"/>
                      </a:ext>
                    </a:extLst>
                  </p:cNvPr>
                  <p:cNvPicPr/>
                  <p:nvPr/>
                </p:nvPicPr>
                <p:blipFill>
                  <a:blip r:embed="rId52"/>
                  <a:stretch>
                    <a:fillRect/>
                  </a:stretch>
                </p:blipFill>
                <p:spPr>
                  <a:xfrm>
                    <a:off x="4464557" y="5686223"/>
                    <a:ext cx="88920" cy="9979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2230" name="Ink 52229">
                    <a:extLst>
                      <a:ext uri="{FF2B5EF4-FFF2-40B4-BE49-F238E27FC236}">
                        <a16:creationId xmlns:a16="http://schemas.microsoft.com/office/drawing/2014/main" id="{A6916A9C-A57D-4620-AC70-B4E409BA0ACA}"/>
                      </a:ext>
                    </a:extLst>
                  </p14:cNvPr>
                  <p14:cNvContentPartPr/>
                  <p14:nvPr/>
                </p14:nvContentPartPr>
                <p14:xfrm>
                  <a:off x="4703957" y="4033143"/>
                  <a:ext cx="1753560" cy="1500120"/>
                </p14:xfrm>
              </p:contentPart>
            </mc:Choice>
            <mc:Fallback xmlns="">
              <p:pic>
                <p:nvPicPr>
                  <p:cNvPr id="52230" name="Ink 52229">
                    <a:extLst>
                      <a:ext uri="{FF2B5EF4-FFF2-40B4-BE49-F238E27FC236}">
                        <a16:creationId xmlns:a16="http://schemas.microsoft.com/office/drawing/2014/main" id="{A6916A9C-A57D-4620-AC70-B4E409BA0ACA}"/>
                      </a:ext>
                    </a:extLst>
                  </p:cNvPr>
                  <p:cNvPicPr/>
                  <p:nvPr/>
                </p:nvPicPr>
                <p:blipFill>
                  <a:blip r:embed="rId54"/>
                  <a:stretch>
                    <a:fillRect/>
                  </a:stretch>
                </p:blipFill>
                <p:spPr>
                  <a:xfrm>
                    <a:off x="4694957" y="4024143"/>
                    <a:ext cx="1771200" cy="1517760"/>
                  </a:xfrm>
                  <a:prstGeom prst="rect">
                    <a:avLst/>
                  </a:prstGeom>
                </p:spPr>
              </p:pic>
            </mc:Fallback>
          </mc:AlternateContent>
        </p:grpSp>
        <p:grpSp>
          <p:nvGrpSpPr>
            <p:cNvPr id="52238" name="Group 52237">
              <a:extLst>
                <a:ext uri="{FF2B5EF4-FFF2-40B4-BE49-F238E27FC236}">
                  <a16:creationId xmlns:a16="http://schemas.microsoft.com/office/drawing/2014/main" id="{987E32E5-1F31-48C1-9A3C-161D4AA5E78A}"/>
                </a:ext>
              </a:extLst>
            </p:cNvPr>
            <p:cNvGrpSpPr/>
            <p:nvPr/>
          </p:nvGrpSpPr>
          <p:grpSpPr>
            <a:xfrm>
              <a:off x="6215597" y="5583663"/>
              <a:ext cx="353160" cy="311760"/>
              <a:chOff x="6215597" y="5583663"/>
              <a:chExt cx="353160" cy="311760"/>
            </a:xfrm>
          </p:grpSpPr>
          <mc:AlternateContent xmlns:mc="http://schemas.openxmlformats.org/markup-compatibility/2006" xmlns:p14="http://schemas.microsoft.com/office/powerpoint/2010/main">
            <mc:Choice Requires="p14">
              <p:contentPart p14:bwMode="auto" r:id="rId55">
                <p14:nvContentPartPr>
                  <p14:cNvPr id="52232" name="Ink 52231">
                    <a:extLst>
                      <a:ext uri="{FF2B5EF4-FFF2-40B4-BE49-F238E27FC236}">
                        <a16:creationId xmlns:a16="http://schemas.microsoft.com/office/drawing/2014/main" id="{3094CA48-EEEA-4F69-ADEF-0163AD74E4E1}"/>
                      </a:ext>
                    </a:extLst>
                  </p14:cNvPr>
                  <p14:cNvContentPartPr/>
                  <p14:nvPr/>
                </p14:nvContentPartPr>
                <p14:xfrm>
                  <a:off x="6242597" y="5671863"/>
                  <a:ext cx="118080" cy="164520"/>
                </p14:xfrm>
              </p:contentPart>
            </mc:Choice>
            <mc:Fallback xmlns="">
              <p:pic>
                <p:nvPicPr>
                  <p:cNvPr id="52232" name="Ink 52231">
                    <a:extLst>
                      <a:ext uri="{FF2B5EF4-FFF2-40B4-BE49-F238E27FC236}">
                        <a16:creationId xmlns:a16="http://schemas.microsoft.com/office/drawing/2014/main" id="{3094CA48-EEEA-4F69-ADEF-0163AD74E4E1}"/>
                      </a:ext>
                    </a:extLst>
                  </p:cNvPr>
                  <p:cNvPicPr/>
                  <p:nvPr/>
                </p:nvPicPr>
                <p:blipFill>
                  <a:blip r:embed="rId56"/>
                  <a:stretch>
                    <a:fillRect/>
                  </a:stretch>
                </p:blipFill>
                <p:spPr>
                  <a:xfrm>
                    <a:off x="6233569" y="5662843"/>
                    <a:ext cx="135774" cy="182199"/>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233" name="Ink 52232">
                    <a:extLst>
                      <a:ext uri="{FF2B5EF4-FFF2-40B4-BE49-F238E27FC236}">
                        <a16:creationId xmlns:a16="http://schemas.microsoft.com/office/drawing/2014/main" id="{180EECCE-3E7A-4756-AD24-142312C7DDEB}"/>
                      </a:ext>
                    </a:extLst>
                  </p14:cNvPr>
                  <p14:cNvContentPartPr/>
                  <p14:nvPr/>
                </p14:nvContentPartPr>
                <p14:xfrm>
                  <a:off x="6215597" y="5583663"/>
                  <a:ext cx="195480" cy="30600"/>
                </p14:xfrm>
              </p:contentPart>
            </mc:Choice>
            <mc:Fallback xmlns="">
              <p:pic>
                <p:nvPicPr>
                  <p:cNvPr id="52233" name="Ink 52232">
                    <a:extLst>
                      <a:ext uri="{FF2B5EF4-FFF2-40B4-BE49-F238E27FC236}">
                        <a16:creationId xmlns:a16="http://schemas.microsoft.com/office/drawing/2014/main" id="{180EECCE-3E7A-4756-AD24-142312C7DDEB}"/>
                      </a:ext>
                    </a:extLst>
                  </p:cNvPr>
                  <p:cNvPicPr/>
                  <p:nvPr/>
                </p:nvPicPr>
                <p:blipFill>
                  <a:blip r:embed="rId58"/>
                  <a:stretch>
                    <a:fillRect/>
                  </a:stretch>
                </p:blipFill>
                <p:spPr>
                  <a:xfrm>
                    <a:off x="6206580" y="5574556"/>
                    <a:ext cx="213153" cy="4845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235" name="Ink 52234">
                    <a:extLst>
                      <a:ext uri="{FF2B5EF4-FFF2-40B4-BE49-F238E27FC236}">
                        <a16:creationId xmlns:a16="http://schemas.microsoft.com/office/drawing/2014/main" id="{70AF9139-6997-466C-A0A6-FB621CE1C319}"/>
                      </a:ext>
                    </a:extLst>
                  </p14:cNvPr>
                  <p14:cNvContentPartPr/>
                  <p14:nvPr/>
                </p14:nvContentPartPr>
                <p14:xfrm>
                  <a:off x="6415757" y="5713983"/>
                  <a:ext cx="2160" cy="13680"/>
                </p14:xfrm>
              </p:contentPart>
            </mc:Choice>
            <mc:Fallback xmlns="">
              <p:pic>
                <p:nvPicPr>
                  <p:cNvPr id="52235" name="Ink 52234">
                    <a:extLst>
                      <a:ext uri="{FF2B5EF4-FFF2-40B4-BE49-F238E27FC236}">
                        <a16:creationId xmlns:a16="http://schemas.microsoft.com/office/drawing/2014/main" id="{70AF9139-6997-466C-A0A6-FB621CE1C319}"/>
                      </a:ext>
                    </a:extLst>
                  </p:cNvPr>
                  <p:cNvPicPr/>
                  <p:nvPr/>
                </p:nvPicPr>
                <p:blipFill>
                  <a:blip r:embed="rId48"/>
                  <a:stretch>
                    <a:fillRect/>
                  </a:stretch>
                </p:blipFill>
                <p:spPr>
                  <a:xfrm>
                    <a:off x="6406757" y="5704983"/>
                    <a:ext cx="19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236" name="Ink 52235">
                    <a:extLst>
                      <a:ext uri="{FF2B5EF4-FFF2-40B4-BE49-F238E27FC236}">
                        <a16:creationId xmlns:a16="http://schemas.microsoft.com/office/drawing/2014/main" id="{F51B2B3E-1625-40CF-82F0-CC6FB31CDA5B}"/>
                      </a:ext>
                    </a:extLst>
                  </p14:cNvPr>
                  <p14:cNvContentPartPr/>
                  <p14:nvPr/>
                </p14:nvContentPartPr>
                <p14:xfrm>
                  <a:off x="6422237" y="5852943"/>
                  <a:ext cx="360" cy="360"/>
                </p14:xfrm>
              </p:contentPart>
            </mc:Choice>
            <mc:Fallback xmlns="">
              <p:pic>
                <p:nvPicPr>
                  <p:cNvPr id="52236" name="Ink 52235">
                    <a:extLst>
                      <a:ext uri="{FF2B5EF4-FFF2-40B4-BE49-F238E27FC236}">
                        <a16:creationId xmlns:a16="http://schemas.microsoft.com/office/drawing/2014/main" id="{F51B2B3E-1625-40CF-82F0-CC6FB31CDA5B}"/>
                      </a:ext>
                    </a:extLst>
                  </p:cNvPr>
                  <p:cNvPicPr/>
                  <p:nvPr/>
                </p:nvPicPr>
                <p:blipFill>
                  <a:blip r:embed="rId61"/>
                  <a:stretch>
                    <a:fillRect/>
                  </a:stretch>
                </p:blipFill>
                <p:spPr>
                  <a:xfrm>
                    <a:off x="6413237" y="584394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237" name="Ink 52236">
                    <a:extLst>
                      <a:ext uri="{FF2B5EF4-FFF2-40B4-BE49-F238E27FC236}">
                        <a16:creationId xmlns:a16="http://schemas.microsoft.com/office/drawing/2014/main" id="{D28EA459-7CD8-4AB0-8A39-F9DCB94D9F98}"/>
                      </a:ext>
                    </a:extLst>
                  </p14:cNvPr>
                  <p14:cNvContentPartPr/>
                  <p14:nvPr/>
                </p14:nvContentPartPr>
                <p14:xfrm>
                  <a:off x="6558317" y="5730183"/>
                  <a:ext cx="10440" cy="165240"/>
                </p14:xfrm>
              </p:contentPart>
            </mc:Choice>
            <mc:Fallback xmlns="">
              <p:pic>
                <p:nvPicPr>
                  <p:cNvPr id="52237" name="Ink 52236">
                    <a:extLst>
                      <a:ext uri="{FF2B5EF4-FFF2-40B4-BE49-F238E27FC236}">
                        <a16:creationId xmlns:a16="http://schemas.microsoft.com/office/drawing/2014/main" id="{D28EA459-7CD8-4AB0-8A39-F9DCB94D9F98}"/>
                      </a:ext>
                    </a:extLst>
                  </p:cNvPr>
                  <p:cNvPicPr/>
                  <p:nvPr/>
                </p:nvPicPr>
                <p:blipFill>
                  <a:blip r:embed="rId63"/>
                  <a:stretch>
                    <a:fillRect/>
                  </a:stretch>
                </p:blipFill>
                <p:spPr>
                  <a:xfrm>
                    <a:off x="6549317" y="5721183"/>
                    <a:ext cx="28080" cy="182880"/>
                  </a:xfrm>
                  <a:prstGeom prst="rect">
                    <a:avLst/>
                  </a:prstGeom>
                </p:spPr>
              </p:pic>
            </mc:Fallback>
          </mc:AlternateContent>
        </p:grpSp>
        <p:grpSp>
          <p:nvGrpSpPr>
            <p:cNvPr id="52244" name="Group 52243">
              <a:extLst>
                <a:ext uri="{FF2B5EF4-FFF2-40B4-BE49-F238E27FC236}">
                  <a16:creationId xmlns:a16="http://schemas.microsoft.com/office/drawing/2014/main" id="{36D562CF-44EF-412F-A905-0DA4BC135CFA}"/>
                </a:ext>
              </a:extLst>
            </p:cNvPr>
            <p:cNvGrpSpPr/>
            <p:nvPr/>
          </p:nvGrpSpPr>
          <p:grpSpPr>
            <a:xfrm>
              <a:off x="7977077" y="4756743"/>
              <a:ext cx="682920" cy="186840"/>
              <a:chOff x="7977077" y="4756743"/>
              <a:chExt cx="682920" cy="186840"/>
            </a:xfrm>
          </p:grpSpPr>
          <mc:AlternateContent xmlns:mc="http://schemas.openxmlformats.org/markup-compatibility/2006" xmlns:p14="http://schemas.microsoft.com/office/powerpoint/2010/main">
            <mc:Choice Requires="p14">
              <p:contentPart p14:bwMode="auto" r:id="rId64">
                <p14:nvContentPartPr>
                  <p14:cNvPr id="52239" name="Ink 52238">
                    <a:extLst>
                      <a:ext uri="{FF2B5EF4-FFF2-40B4-BE49-F238E27FC236}">
                        <a16:creationId xmlns:a16="http://schemas.microsoft.com/office/drawing/2014/main" id="{ED472DF0-0773-495E-8C87-BD7D9D591BFB}"/>
                      </a:ext>
                    </a:extLst>
                  </p14:cNvPr>
                  <p14:cNvContentPartPr/>
                  <p14:nvPr/>
                </p14:nvContentPartPr>
                <p14:xfrm>
                  <a:off x="7977077" y="4756743"/>
                  <a:ext cx="28800" cy="173880"/>
                </p14:xfrm>
              </p:contentPart>
            </mc:Choice>
            <mc:Fallback xmlns="">
              <p:pic>
                <p:nvPicPr>
                  <p:cNvPr id="52239" name="Ink 52238">
                    <a:extLst>
                      <a:ext uri="{FF2B5EF4-FFF2-40B4-BE49-F238E27FC236}">
                        <a16:creationId xmlns:a16="http://schemas.microsoft.com/office/drawing/2014/main" id="{ED472DF0-0773-495E-8C87-BD7D9D591BFB}"/>
                      </a:ext>
                    </a:extLst>
                  </p:cNvPr>
                  <p:cNvPicPr/>
                  <p:nvPr/>
                </p:nvPicPr>
                <p:blipFill>
                  <a:blip r:embed="rId65"/>
                  <a:stretch>
                    <a:fillRect/>
                  </a:stretch>
                </p:blipFill>
                <p:spPr>
                  <a:xfrm>
                    <a:off x="7968077" y="4747743"/>
                    <a:ext cx="464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240" name="Ink 52239">
                    <a:extLst>
                      <a:ext uri="{FF2B5EF4-FFF2-40B4-BE49-F238E27FC236}">
                        <a16:creationId xmlns:a16="http://schemas.microsoft.com/office/drawing/2014/main" id="{3BD91188-04D8-42D2-8872-15B28FB557FA}"/>
                      </a:ext>
                    </a:extLst>
                  </p14:cNvPr>
                  <p14:cNvContentPartPr/>
                  <p14:nvPr/>
                </p14:nvContentPartPr>
                <p14:xfrm>
                  <a:off x="8116037" y="4780863"/>
                  <a:ext cx="101880" cy="162720"/>
                </p14:xfrm>
              </p:contentPart>
            </mc:Choice>
            <mc:Fallback xmlns="">
              <p:pic>
                <p:nvPicPr>
                  <p:cNvPr id="52240" name="Ink 52239">
                    <a:extLst>
                      <a:ext uri="{FF2B5EF4-FFF2-40B4-BE49-F238E27FC236}">
                        <a16:creationId xmlns:a16="http://schemas.microsoft.com/office/drawing/2014/main" id="{3BD91188-04D8-42D2-8872-15B28FB557FA}"/>
                      </a:ext>
                    </a:extLst>
                  </p:cNvPr>
                  <p:cNvPicPr/>
                  <p:nvPr/>
                </p:nvPicPr>
                <p:blipFill>
                  <a:blip r:embed="rId67"/>
                  <a:stretch>
                    <a:fillRect/>
                  </a:stretch>
                </p:blipFill>
                <p:spPr>
                  <a:xfrm>
                    <a:off x="8107037" y="4771843"/>
                    <a:ext cx="119520" cy="18039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241" name="Ink 52240">
                    <a:extLst>
                      <a:ext uri="{FF2B5EF4-FFF2-40B4-BE49-F238E27FC236}">
                        <a16:creationId xmlns:a16="http://schemas.microsoft.com/office/drawing/2014/main" id="{EACBC2C7-C1A0-434B-8A40-AC968267FD21}"/>
                      </a:ext>
                    </a:extLst>
                  </p14:cNvPr>
                  <p14:cNvContentPartPr/>
                  <p14:nvPr/>
                </p14:nvContentPartPr>
                <p14:xfrm>
                  <a:off x="8377757" y="4807863"/>
                  <a:ext cx="282240" cy="123480"/>
                </p14:xfrm>
              </p:contentPart>
            </mc:Choice>
            <mc:Fallback xmlns="">
              <p:pic>
                <p:nvPicPr>
                  <p:cNvPr id="52241" name="Ink 52240">
                    <a:extLst>
                      <a:ext uri="{FF2B5EF4-FFF2-40B4-BE49-F238E27FC236}">
                        <a16:creationId xmlns:a16="http://schemas.microsoft.com/office/drawing/2014/main" id="{EACBC2C7-C1A0-434B-8A40-AC968267FD21}"/>
                      </a:ext>
                    </a:extLst>
                  </p:cNvPr>
                  <p:cNvPicPr/>
                  <p:nvPr/>
                </p:nvPicPr>
                <p:blipFill>
                  <a:blip r:embed="rId69"/>
                  <a:stretch>
                    <a:fillRect/>
                  </a:stretch>
                </p:blipFill>
                <p:spPr>
                  <a:xfrm>
                    <a:off x="8368757" y="4798837"/>
                    <a:ext cx="299880" cy="14117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243" name="Ink 52242">
                    <a:extLst>
                      <a:ext uri="{FF2B5EF4-FFF2-40B4-BE49-F238E27FC236}">
                        <a16:creationId xmlns:a16="http://schemas.microsoft.com/office/drawing/2014/main" id="{238BCE61-D3BA-4DD3-9FA3-A5AF829549B7}"/>
                      </a:ext>
                    </a:extLst>
                  </p14:cNvPr>
                  <p14:cNvContentPartPr/>
                  <p14:nvPr/>
                </p14:nvContentPartPr>
                <p14:xfrm>
                  <a:off x="8329877" y="4918383"/>
                  <a:ext cx="68040" cy="5760"/>
                </p14:xfrm>
              </p:contentPart>
            </mc:Choice>
            <mc:Fallback xmlns="">
              <p:pic>
                <p:nvPicPr>
                  <p:cNvPr id="52243" name="Ink 52242">
                    <a:extLst>
                      <a:ext uri="{FF2B5EF4-FFF2-40B4-BE49-F238E27FC236}">
                        <a16:creationId xmlns:a16="http://schemas.microsoft.com/office/drawing/2014/main" id="{238BCE61-D3BA-4DD3-9FA3-A5AF829549B7}"/>
                      </a:ext>
                    </a:extLst>
                  </p:cNvPr>
                  <p:cNvPicPr/>
                  <p:nvPr/>
                </p:nvPicPr>
                <p:blipFill>
                  <a:blip r:embed="rId71"/>
                  <a:stretch>
                    <a:fillRect/>
                  </a:stretch>
                </p:blipFill>
                <p:spPr>
                  <a:xfrm>
                    <a:off x="8320877" y="4909383"/>
                    <a:ext cx="85680" cy="23400"/>
                  </a:xfrm>
                  <a:prstGeom prst="rect">
                    <a:avLst/>
                  </a:prstGeom>
                </p:spPr>
              </p:pic>
            </mc:Fallback>
          </mc:AlternateContent>
        </p:grpSp>
        <p:grpSp>
          <p:nvGrpSpPr>
            <p:cNvPr id="52250" name="Group 52249">
              <a:extLst>
                <a:ext uri="{FF2B5EF4-FFF2-40B4-BE49-F238E27FC236}">
                  <a16:creationId xmlns:a16="http://schemas.microsoft.com/office/drawing/2014/main" id="{05103D08-73A2-44EA-9BBB-A2146AFC2B83}"/>
                </a:ext>
              </a:extLst>
            </p:cNvPr>
            <p:cNvGrpSpPr/>
            <p:nvPr/>
          </p:nvGrpSpPr>
          <p:grpSpPr>
            <a:xfrm>
              <a:off x="6926237" y="3509343"/>
              <a:ext cx="719640" cy="355680"/>
              <a:chOff x="6926237" y="3509343"/>
              <a:chExt cx="719640" cy="355680"/>
            </a:xfrm>
          </p:grpSpPr>
          <mc:AlternateContent xmlns:mc="http://schemas.openxmlformats.org/markup-compatibility/2006" xmlns:p14="http://schemas.microsoft.com/office/powerpoint/2010/main">
            <mc:Choice Requires="p14">
              <p:contentPart p14:bwMode="auto" r:id="rId72">
                <p14:nvContentPartPr>
                  <p14:cNvPr id="52245" name="Ink 52244">
                    <a:extLst>
                      <a:ext uri="{FF2B5EF4-FFF2-40B4-BE49-F238E27FC236}">
                        <a16:creationId xmlns:a16="http://schemas.microsoft.com/office/drawing/2014/main" id="{F04FC0E8-7A8F-4CBC-A3D7-E024E95D4E92}"/>
                      </a:ext>
                    </a:extLst>
                  </p14:cNvPr>
                  <p14:cNvContentPartPr/>
                  <p14:nvPr/>
                </p14:nvContentPartPr>
                <p14:xfrm>
                  <a:off x="6926237" y="3737943"/>
                  <a:ext cx="103320" cy="127080"/>
                </p14:xfrm>
              </p:contentPart>
            </mc:Choice>
            <mc:Fallback xmlns="">
              <p:pic>
                <p:nvPicPr>
                  <p:cNvPr id="52245" name="Ink 52244">
                    <a:extLst>
                      <a:ext uri="{FF2B5EF4-FFF2-40B4-BE49-F238E27FC236}">
                        <a16:creationId xmlns:a16="http://schemas.microsoft.com/office/drawing/2014/main" id="{F04FC0E8-7A8F-4CBC-A3D7-E024E95D4E92}"/>
                      </a:ext>
                    </a:extLst>
                  </p:cNvPr>
                  <p:cNvPicPr/>
                  <p:nvPr/>
                </p:nvPicPr>
                <p:blipFill>
                  <a:blip r:embed="rId73"/>
                  <a:stretch>
                    <a:fillRect/>
                  </a:stretch>
                </p:blipFill>
                <p:spPr>
                  <a:xfrm>
                    <a:off x="6917237" y="3728943"/>
                    <a:ext cx="120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246" name="Ink 52245">
                    <a:extLst>
                      <a:ext uri="{FF2B5EF4-FFF2-40B4-BE49-F238E27FC236}">
                        <a16:creationId xmlns:a16="http://schemas.microsoft.com/office/drawing/2014/main" id="{450E3E4C-D0B9-4343-9213-8B1466AB93F3}"/>
                      </a:ext>
                    </a:extLst>
                  </p14:cNvPr>
                  <p14:cNvContentPartPr/>
                  <p14:nvPr/>
                </p14:nvContentPartPr>
                <p14:xfrm>
                  <a:off x="6934517" y="3636063"/>
                  <a:ext cx="45360" cy="44280"/>
                </p14:xfrm>
              </p:contentPart>
            </mc:Choice>
            <mc:Fallback xmlns="">
              <p:pic>
                <p:nvPicPr>
                  <p:cNvPr id="52246" name="Ink 52245">
                    <a:extLst>
                      <a:ext uri="{FF2B5EF4-FFF2-40B4-BE49-F238E27FC236}">
                        <a16:creationId xmlns:a16="http://schemas.microsoft.com/office/drawing/2014/main" id="{450E3E4C-D0B9-4343-9213-8B1466AB93F3}"/>
                      </a:ext>
                    </a:extLst>
                  </p:cNvPr>
                  <p:cNvPicPr/>
                  <p:nvPr/>
                </p:nvPicPr>
                <p:blipFill>
                  <a:blip r:embed="rId75"/>
                  <a:stretch>
                    <a:fillRect/>
                  </a:stretch>
                </p:blipFill>
                <p:spPr>
                  <a:xfrm>
                    <a:off x="6925517" y="3627063"/>
                    <a:ext cx="630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247" name="Ink 52246">
                    <a:extLst>
                      <a:ext uri="{FF2B5EF4-FFF2-40B4-BE49-F238E27FC236}">
                        <a16:creationId xmlns:a16="http://schemas.microsoft.com/office/drawing/2014/main" id="{3BA0C8D2-7A7D-48D0-9348-600DB3F029DF}"/>
                      </a:ext>
                    </a:extLst>
                  </p14:cNvPr>
                  <p14:cNvContentPartPr/>
                  <p14:nvPr/>
                </p14:nvContentPartPr>
                <p14:xfrm>
                  <a:off x="7119917" y="3509343"/>
                  <a:ext cx="38880" cy="232920"/>
                </p14:xfrm>
              </p:contentPart>
            </mc:Choice>
            <mc:Fallback xmlns="">
              <p:pic>
                <p:nvPicPr>
                  <p:cNvPr id="52247" name="Ink 52246">
                    <a:extLst>
                      <a:ext uri="{FF2B5EF4-FFF2-40B4-BE49-F238E27FC236}">
                        <a16:creationId xmlns:a16="http://schemas.microsoft.com/office/drawing/2014/main" id="{3BA0C8D2-7A7D-48D0-9348-600DB3F029DF}"/>
                      </a:ext>
                    </a:extLst>
                  </p:cNvPr>
                  <p:cNvPicPr/>
                  <p:nvPr/>
                </p:nvPicPr>
                <p:blipFill>
                  <a:blip r:embed="rId77"/>
                  <a:stretch>
                    <a:fillRect/>
                  </a:stretch>
                </p:blipFill>
                <p:spPr>
                  <a:xfrm>
                    <a:off x="7110917" y="3500329"/>
                    <a:ext cx="56520" cy="25058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249" name="Ink 52248">
                    <a:extLst>
                      <a:ext uri="{FF2B5EF4-FFF2-40B4-BE49-F238E27FC236}">
                        <a16:creationId xmlns:a16="http://schemas.microsoft.com/office/drawing/2014/main" id="{3CD3E915-ABF3-4214-A06A-F0EB6FBCECCA}"/>
                      </a:ext>
                    </a:extLst>
                  </p14:cNvPr>
                  <p14:cNvContentPartPr/>
                  <p14:nvPr/>
                </p14:nvContentPartPr>
                <p14:xfrm>
                  <a:off x="7247717" y="3553623"/>
                  <a:ext cx="398160" cy="163080"/>
                </p14:xfrm>
              </p:contentPart>
            </mc:Choice>
            <mc:Fallback xmlns="">
              <p:pic>
                <p:nvPicPr>
                  <p:cNvPr id="52249" name="Ink 52248">
                    <a:extLst>
                      <a:ext uri="{FF2B5EF4-FFF2-40B4-BE49-F238E27FC236}">
                        <a16:creationId xmlns:a16="http://schemas.microsoft.com/office/drawing/2014/main" id="{3CD3E915-ABF3-4214-A06A-F0EB6FBCECCA}"/>
                      </a:ext>
                    </a:extLst>
                  </p:cNvPr>
                  <p:cNvPicPr/>
                  <p:nvPr/>
                </p:nvPicPr>
                <p:blipFill>
                  <a:blip r:embed="rId79"/>
                  <a:stretch>
                    <a:fillRect/>
                  </a:stretch>
                </p:blipFill>
                <p:spPr>
                  <a:xfrm>
                    <a:off x="7238725" y="3544623"/>
                    <a:ext cx="415784" cy="180720"/>
                  </a:xfrm>
                  <a:prstGeom prst="rect">
                    <a:avLst/>
                  </a:prstGeom>
                </p:spPr>
              </p:pic>
            </mc:Fallback>
          </mc:AlternateContent>
        </p:grpSp>
      </p:grpSp>
    </p:spTree>
    <p:extLst>
      <p:ext uri="{BB962C8B-B14F-4D97-AF65-F5344CB8AC3E}">
        <p14:creationId xmlns:p14="http://schemas.microsoft.com/office/powerpoint/2010/main" val="4120314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dirty="0"/>
              <a:t>Per Unit Example, cont’d</a:t>
            </a:r>
          </a:p>
        </p:txBody>
      </p:sp>
      <mc:AlternateContent xmlns:mc="http://schemas.openxmlformats.org/markup-compatibility/2006" xmlns:a14="http://schemas.microsoft.com/office/drawing/2010/main">
        <mc:Choice Requires="a14">
          <p:sp>
            <p:nvSpPr>
              <p:cNvPr id="53252" name="Object 4"/>
              <p:cNvSpPr txBox="1"/>
              <p:nvPr/>
            </p:nvSpPr>
            <p:spPr bwMode="auto">
              <a:xfrm>
                <a:off x="685800" y="1285875"/>
                <a:ext cx="5461000" cy="29591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𝐵</m:t>
                          </m:r>
                        </m:sub>
                        <m:sup>
                          <m:r>
                            <a:rPr lang="en-US" i="1">
                              <a:solidFill>
                                <a:srgbClr val="000000"/>
                              </a:solidFill>
                              <a:latin typeface="Cambria Math" panose="02040503050406030204" pitchFamily="18" charset="0"/>
                            </a:rPr>
                            <m:t>𝐿𝑒𝑓𝑡</m:t>
                          </m:r>
                        </m:sup>
                      </m:sSub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rPr>
                            <m:t>𝑘</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𝑉</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100</m:t>
                          </m:r>
                          <m:r>
                            <a:rPr lang="en-US" i="1">
                              <a:solidFill>
                                <a:srgbClr val="000000"/>
                              </a:solidFill>
                              <a:latin typeface="Cambria Math" panose="02040503050406030204" pitchFamily="18" charset="0"/>
                            </a:rPr>
                            <m:t>𝑀𝑉𝐴</m:t>
                          </m:r>
                        </m:den>
                      </m:f>
                      <m:r>
                        <a:rPr lang="en-US" i="1">
                          <a:solidFill>
                            <a:srgbClr val="000000"/>
                          </a:solidFill>
                          <a:latin typeface="Cambria Math" panose="02040503050406030204" pitchFamily="18" charset="0"/>
                        </a:rPr>
                        <m:t>=0.64</m:t>
                      </m:r>
                      <m:r>
                        <m:rPr>
                          <m:sty m:val="p"/>
                        </m:rPr>
                        <a:rPr lang="en-US" i="1">
                          <a:solidFill>
                            <a:srgbClr val="000000"/>
                          </a:solidFill>
                          <a:latin typeface="Cambria Math" panose="02040503050406030204" pitchFamily="18" charset="0"/>
                        </a:rPr>
                        <m:t>Ω</m:t>
                      </m:r>
                      <m:r>
                        <a:rPr lang="en-US" i="1">
                          <a:solidFill>
                            <a:srgbClr val="000000"/>
                          </a:solidFill>
                          <a:latin typeface="Cambria Math" panose="02040503050406030204" pitchFamily="18" charset="0"/>
                        </a:rPr>
                        <m:t>		</m:t>
                      </m:r>
                    </m:oMath>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𝐵</m:t>
                          </m:r>
                        </m:sub>
                        <m:sup>
                          <m:r>
                            <a:rPr lang="en-US" i="1">
                              <a:solidFill>
                                <a:srgbClr val="000000"/>
                              </a:solidFill>
                              <a:latin typeface="Cambria Math" panose="02040503050406030204" pitchFamily="18" charset="0"/>
                            </a:rPr>
                            <m:t>𝑀𝑖𝑑𝑑𝑙𝑒</m:t>
                          </m:r>
                        </m:sup>
                      </m:sSub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80</m:t>
                          </m:r>
                          <m:r>
                            <a:rPr lang="en-US" i="1">
                              <a:solidFill>
                                <a:srgbClr val="000000"/>
                              </a:solidFill>
                              <a:latin typeface="Cambria Math" panose="02040503050406030204" pitchFamily="18" charset="0"/>
                            </a:rPr>
                            <m:t>𝑘</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𝑉</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100</m:t>
                          </m:r>
                          <m:r>
                            <a:rPr lang="en-US" i="1">
                              <a:solidFill>
                                <a:srgbClr val="000000"/>
                              </a:solidFill>
                              <a:latin typeface="Cambria Math" panose="02040503050406030204" pitchFamily="18" charset="0"/>
                            </a:rPr>
                            <m:t>𝑀𝑉𝐴</m:t>
                          </m:r>
                        </m:den>
                      </m:f>
                      <m:r>
                        <a:rPr lang="en-US" i="1">
                          <a:solidFill>
                            <a:srgbClr val="000000"/>
                          </a:solidFill>
                          <a:latin typeface="Cambria Math" panose="02040503050406030204" pitchFamily="18" charset="0"/>
                        </a:rPr>
                        <m:t>=64</m:t>
                      </m:r>
                      <m:r>
                        <m:rPr>
                          <m:sty m:val="p"/>
                        </m:rPr>
                        <a:rPr lang="en-US" i="1">
                          <a:solidFill>
                            <a:srgbClr val="000000"/>
                          </a:solidFill>
                          <a:latin typeface="Cambria Math" panose="02040503050406030204" pitchFamily="18" charset="0"/>
                        </a:rPr>
                        <m:t>Ω</m:t>
                      </m:r>
                      <m:r>
                        <a:rPr lang="en-US" i="1">
                          <a:solidFill>
                            <a:srgbClr val="000000"/>
                          </a:solidFill>
                          <a:latin typeface="Cambria Math" panose="02040503050406030204" pitchFamily="18" charset="0"/>
                        </a:rPr>
                        <m:t>	</m:t>
                      </m:r>
                    </m:oMath>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𝐵</m:t>
                          </m:r>
                        </m:sub>
                        <m:sup>
                          <m:r>
                            <a:rPr lang="en-US" i="1">
                              <a:solidFill>
                                <a:srgbClr val="000000"/>
                              </a:solidFill>
                              <a:latin typeface="Cambria Math" panose="02040503050406030204" pitchFamily="18" charset="0"/>
                            </a:rPr>
                            <m:t>𝑅𝑖𝑔h𝑡</m:t>
                          </m:r>
                        </m:sup>
                      </m:sSub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16</m:t>
                          </m:r>
                          <m:r>
                            <a:rPr lang="en-US" i="1">
                              <a:solidFill>
                                <a:srgbClr val="000000"/>
                              </a:solidFill>
                              <a:latin typeface="Cambria Math" panose="02040503050406030204" pitchFamily="18" charset="0"/>
                            </a:rPr>
                            <m:t>𝑘</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𝑉</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100</m:t>
                          </m:r>
                          <m:r>
                            <a:rPr lang="en-US" i="1">
                              <a:solidFill>
                                <a:srgbClr val="000000"/>
                              </a:solidFill>
                              <a:latin typeface="Cambria Math" panose="02040503050406030204" pitchFamily="18" charset="0"/>
                            </a:rPr>
                            <m:t>𝑀𝑉𝐴</m:t>
                          </m:r>
                        </m:den>
                      </m:f>
                      <m:r>
                        <a:rPr lang="en-US" i="1">
                          <a:solidFill>
                            <a:srgbClr val="000000"/>
                          </a:solidFill>
                          <a:latin typeface="Cambria Math" panose="02040503050406030204" pitchFamily="18" charset="0"/>
                        </a:rPr>
                        <m:t>=2.56</m:t>
                      </m:r>
                      <m:r>
                        <m:rPr>
                          <m:sty m:val="p"/>
                        </m:rPr>
                        <a:rPr lang="en-US" i="1">
                          <a:solidFill>
                            <a:srgbClr val="000000"/>
                          </a:solidFill>
                          <a:latin typeface="Cambria Math" panose="02040503050406030204" pitchFamily="18" charset="0"/>
                        </a:rPr>
                        <m:t>Ω</m:t>
                      </m:r>
                    </m:oMath>
                  </m:oMathPara>
                </a14:m>
                <a:endParaRPr lang="en-US" dirty="0"/>
              </a:p>
            </p:txBody>
          </p:sp>
        </mc:Choice>
        <mc:Fallback xmlns="">
          <p:sp>
            <p:nvSpPr>
              <p:cNvPr id="53252" name="Object 4"/>
              <p:cNvSpPr txBox="1">
                <a:spLocks noRot="1" noChangeAspect="1" noMove="1" noResize="1" noEditPoints="1" noAdjustHandles="1" noChangeArrowheads="1" noChangeShapeType="1" noTextEdit="1"/>
              </p:cNvSpPr>
              <p:nvPr/>
            </p:nvSpPr>
            <p:spPr bwMode="auto">
              <a:xfrm>
                <a:off x="685800" y="1285875"/>
                <a:ext cx="5461000" cy="2959100"/>
              </a:xfrm>
              <a:prstGeom prst="rect">
                <a:avLst/>
              </a:prstGeom>
              <a:blipFill>
                <a:blip r:embed="rId3"/>
                <a:stretch>
                  <a:fillRect/>
                </a:stretch>
              </a:blipFill>
              <a:ln>
                <a:noFill/>
              </a:ln>
              <a:effectLst/>
            </p:spPr>
            <p:txBody>
              <a:bodyPr/>
              <a:lstStyle/>
              <a:p>
                <a:r>
                  <a:rPr lang="en-US">
                    <a:noFill/>
                  </a:rPr>
                  <a:t> </a:t>
                </a:r>
              </a:p>
            </p:txBody>
          </p:sp>
        </mc:Fallback>
      </mc:AlternateContent>
      <p:sp>
        <p:nvSpPr>
          <p:cNvPr id="53254" name="Text Box 6"/>
          <p:cNvSpPr txBox="1">
            <a:spLocks noChangeArrowheads="1"/>
          </p:cNvSpPr>
          <p:nvPr/>
        </p:nvSpPr>
        <p:spPr bwMode="auto">
          <a:xfrm>
            <a:off x="7162800" y="4267200"/>
            <a:ext cx="3001143" cy="1384995"/>
          </a:xfrm>
          <a:prstGeom prst="rect">
            <a:avLst/>
          </a:prstGeom>
          <a:solidFill>
            <a:schemeClr val="accent1"/>
          </a:solidFill>
          <a:ln>
            <a:noFill/>
          </a:ln>
          <a:effec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ts val="0"/>
              </a:spcBef>
            </a:pPr>
            <a:r>
              <a:rPr lang="en-US" altLang="en-US" sz="2800" dirty="0">
                <a:latin typeface="+mj-lt"/>
              </a:rPr>
              <a:t>Same circuit, with</a:t>
            </a:r>
          </a:p>
          <a:p>
            <a:pPr eaLnBrk="1" hangingPunct="1">
              <a:spcBef>
                <a:spcPts val="0"/>
              </a:spcBef>
            </a:pPr>
            <a:r>
              <a:rPr lang="en-US" altLang="en-US" sz="2800" dirty="0">
                <a:latin typeface="+mj-lt"/>
              </a:rPr>
              <a:t>values expressed</a:t>
            </a:r>
          </a:p>
          <a:p>
            <a:pPr eaLnBrk="1" hangingPunct="1">
              <a:spcBef>
                <a:spcPts val="0"/>
              </a:spcBef>
            </a:pPr>
            <a:r>
              <a:rPr lang="en-US" altLang="en-US" sz="2800" dirty="0">
                <a:latin typeface="+mj-lt"/>
              </a:rPr>
              <a:t>in per unit.  </a:t>
            </a:r>
          </a:p>
        </p:txBody>
      </p:sp>
      <p:grpSp>
        <p:nvGrpSpPr>
          <p:cNvPr id="7" name="Group 6">
            <a:extLst>
              <a:ext uri="{FF2B5EF4-FFF2-40B4-BE49-F238E27FC236}">
                <a16:creationId xmlns:a16="http://schemas.microsoft.com/office/drawing/2014/main" id="{4AEF0A44-2F1D-45D3-B7C8-E7211DCDBF37}"/>
              </a:ext>
            </a:extLst>
          </p:cNvPr>
          <p:cNvGrpSpPr/>
          <p:nvPr/>
        </p:nvGrpSpPr>
        <p:grpSpPr>
          <a:xfrm>
            <a:off x="6019800" y="1752600"/>
            <a:ext cx="5382864" cy="1628223"/>
            <a:chOff x="771677" y="3509343"/>
            <a:chExt cx="7888320" cy="238608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6232281-5768-42B6-BE30-57473A05F2FF}"/>
                    </a:ext>
                  </a:extLst>
                </p14:cNvPr>
                <p14:cNvContentPartPr/>
                <p14:nvPr/>
              </p14:nvContentPartPr>
              <p14:xfrm>
                <a:off x="1964717" y="4607703"/>
                <a:ext cx="394560" cy="302040"/>
              </p14:xfrm>
            </p:contentPart>
          </mc:Choice>
          <mc:Fallback xmlns="">
            <p:pic>
              <p:nvPicPr>
                <p:cNvPr id="8" name="Ink 7">
                  <a:extLst>
                    <a:ext uri="{FF2B5EF4-FFF2-40B4-BE49-F238E27FC236}">
                      <a16:creationId xmlns:a16="http://schemas.microsoft.com/office/drawing/2014/main" id="{26232281-5768-42B6-BE30-57473A05F2FF}"/>
                    </a:ext>
                  </a:extLst>
                </p:cNvPr>
                <p:cNvPicPr/>
                <p:nvPr/>
              </p:nvPicPr>
              <p:blipFill>
                <a:blip r:embed="rId5"/>
                <a:stretch>
                  <a:fillRect/>
                </a:stretch>
              </p:blipFill>
              <p:spPr>
                <a:xfrm>
                  <a:off x="1951530" y="4594525"/>
                  <a:ext cx="420407" cy="327869"/>
                </a:xfrm>
                <a:prstGeom prst="rect">
                  <a:avLst/>
                </a:prstGeom>
              </p:spPr>
            </p:pic>
          </mc:Fallback>
        </mc:AlternateContent>
        <p:grpSp>
          <p:nvGrpSpPr>
            <p:cNvPr id="9" name="Group 8">
              <a:extLst>
                <a:ext uri="{FF2B5EF4-FFF2-40B4-BE49-F238E27FC236}">
                  <a16:creationId xmlns:a16="http://schemas.microsoft.com/office/drawing/2014/main" id="{34E4D135-249E-482E-94E6-1A96F67AFAF5}"/>
                </a:ext>
              </a:extLst>
            </p:cNvPr>
            <p:cNvGrpSpPr/>
            <p:nvPr/>
          </p:nvGrpSpPr>
          <p:grpSpPr>
            <a:xfrm>
              <a:off x="771677" y="4054383"/>
              <a:ext cx="3675960" cy="1561320"/>
              <a:chOff x="771677" y="4054383"/>
              <a:chExt cx="3675960" cy="1561320"/>
            </a:xfrm>
          </p:grpSpPr>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35FC88B1-5FF5-4613-AAD3-1ACDBA607B60}"/>
                      </a:ext>
                    </a:extLst>
                  </p14:cNvPr>
                  <p14:cNvContentPartPr/>
                  <p14:nvPr/>
                </p14:nvContentPartPr>
                <p14:xfrm>
                  <a:off x="2066237" y="4054383"/>
                  <a:ext cx="2381400" cy="1561320"/>
                </p14:xfrm>
              </p:contentPart>
            </mc:Choice>
            <mc:Fallback xmlns="">
              <p:pic>
                <p:nvPicPr>
                  <p:cNvPr id="46" name="Ink 45">
                    <a:extLst>
                      <a:ext uri="{FF2B5EF4-FFF2-40B4-BE49-F238E27FC236}">
                        <a16:creationId xmlns:a16="http://schemas.microsoft.com/office/drawing/2014/main" id="{35FC88B1-5FF5-4613-AAD3-1ACDBA607B60}"/>
                      </a:ext>
                    </a:extLst>
                  </p:cNvPr>
                  <p:cNvPicPr/>
                  <p:nvPr/>
                </p:nvPicPr>
                <p:blipFill>
                  <a:blip r:embed="rId7"/>
                  <a:stretch>
                    <a:fillRect/>
                  </a:stretch>
                </p:blipFill>
                <p:spPr>
                  <a:xfrm>
                    <a:off x="2053048" y="4041196"/>
                    <a:ext cx="2407250" cy="15871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454B623A-D06D-460E-8610-D988B0A77505}"/>
                      </a:ext>
                    </a:extLst>
                  </p14:cNvPr>
                  <p14:cNvContentPartPr/>
                  <p14:nvPr/>
                </p14:nvContentPartPr>
                <p14:xfrm>
                  <a:off x="2091077" y="4762143"/>
                  <a:ext cx="197280" cy="69840"/>
                </p14:xfrm>
              </p:contentPart>
            </mc:Choice>
            <mc:Fallback xmlns="">
              <p:pic>
                <p:nvPicPr>
                  <p:cNvPr id="47" name="Ink 46">
                    <a:extLst>
                      <a:ext uri="{FF2B5EF4-FFF2-40B4-BE49-F238E27FC236}">
                        <a16:creationId xmlns:a16="http://schemas.microsoft.com/office/drawing/2014/main" id="{454B623A-D06D-460E-8610-D988B0A77505}"/>
                      </a:ext>
                    </a:extLst>
                  </p:cNvPr>
                  <p:cNvPicPr/>
                  <p:nvPr/>
                </p:nvPicPr>
                <p:blipFill>
                  <a:blip r:embed="rId9"/>
                  <a:stretch>
                    <a:fillRect/>
                  </a:stretch>
                </p:blipFill>
                <p:spPr>
                  <a:xfrm>
                    <a:off x="2077925" y="4749015"/>
                    <a:ext cx="223058" cy="9557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7">
                    <a:extLst>
                      <a:ext uri="{FF2B5EF4-FFF2-40B4-BE49-F238E27FC236}">
                        <a16:creationId xmlns:a16="http://schemas.microsoft.com/office/drawing/2014/main" id="{C2365211-637D-448D-BB78-24B348CA569B}"/>
                      </a:ext>
                    </a:extLst>
                  </p14:cNvPr>
                  <p14:cNvContentPartPr/>
                  <p14:nvPr/>
                </p14:nvContentPartPr>
                <p14:xfrm>
                  <a:off x="771677" y="4790223"/>
                  <a:ext cx="157680" cy="207720"/>
                </p14:xfrm>
              </p:contentPart>
            </mc:Choice>
            <mc:Fallback xmlns="">
              <p:pic>
                <p:nvPicPr>
                  <p:cNvPr id="48" name="Ink 47">
                    <a:extLst>
                      <a:ext uri="{FF2B5EF4-FFF2-40B4-BE49-F238E27FC236}">
                        <a16:creationId xmlns:a16="http://schemas.microsoft.com/office/drawing/2014/main" id="{C2365211-637D-448D-BB78-24B348CA569B}"/>
                      </a:ext>
                    </a:extLst>
                  </p:cNvPr>
                  <p:cNvPicPr/>
                  <p:nvPr/>
                </p:nvPicPr>
                <p:blipFill>
                  <a:blip r:embed="rId11"/>
                  <a:stretch>
                    <a:fillRect/>
                  </a:stretch>
                </p:blipFill>
                <p:spPr>
                  <a:xfrm>
                    <a:off x="758493" y="4777076"/>
                    <a:ext cx="183521" cy="23348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8">
                    <a:extLst>
                      <a:ext uri="{FF2B5EF4-FFF2-40B4-BE49-F238E27FC236}">
                        <a16:creationId xmlns:a16="http://schemas.microsoft.com/office/drawing/2014/main" id="{203CD57B-6725-4221-8900-33096970FAB5}"/>
                      </a:ext>
                    </a:extLst>
                  </p14:cNvPr>
                  <p14:cNvContentPartPr/>
                  <p14:nvPr/>
                </p14:nvContentPartPr>
                <p14:xfrm>
                  <a:off x="989837" y="4756743"/>
                  <a:ext cx="144000" cy="175680"/>
                </p14:xfrm>
              </p:contentPart>
            </mc:Choice>
            <mc:Fallback xmlns="">
              <p:pic>
                <p:nvPicPr>
                  <p:cNvPr id="49" name="Ink 48">
                    <a:extLst>
                      <a:ext uri="{FF2B5EF4-FFF2-40B4-BE49-F238E27FC236}">
                        <a16:creationId xmlns:a16="http://schemas.microsoft.com/office/drawing/2014/main" id="{203CD57B-6725-4221-8900-33096970FAB5}"/>
                      </a:ext>
                    </a:extLst>
                  </p:cNvPr>
                  <p:cNvPicPr/>
                  <p:nvPr/>
                </p:nvPicPr>
                <p:blipFill>
                  <a:blip r:embed="rId13"/>
                  <a:stretch>
                    <a:fillRect/>
                  </a:stretch>
                </p:blipFill>
                <p:spPr>
                  <a:xfrm>
                    <a:off x="976698" y="4743554"/>
                    <a:ext cx="169752" cy="20153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0" name="Ink 49">
                    <a:extLst>
                      <a:ext uri="{FF2B5EF4-FFF2-40B4-BE49-F238E27FC236}">
                        <a16:creationId xmlns:a16="http://schemas.microsoft.com/office/drawing/2014/main" id="{02767222-846A-46D3-B066-243560813AFD}"/>
                      </a:ext>
                    </a:extLst>
                  </p14:cNvPr>
                  <p14:cNvContentPartPr/>
                  <p14:nvPr/>
                </p14:nvContentPartPr>
                <p14:xfrm>
                  <a:off x="1202597" y="4739463"/>
                  <a:ext cx="142920" cy="160200"/>
                </p14:xfrm>
              </p:contentPart>
            </mc:Choice>
            <mc:Fallback xmlns="">
              <p:pic>
                <p:nvPicPr>
                  <p:cNvPr id="50" name="Ink 49">
                    <a:extLst>
                      <a:ext uri="{FF2B5EF4-FFF2-40B4-BE49-F238E27FC236}">
                        <a16:creationId xmlns:a16="http://schemas.microsoft.com/office/drawing/2014/main" id="{02767222-846A-46D3-B066-243560813AFD}"/>
                      </a:ext>
                    </a:extLst>
                  </p:cNvPr>
                  <p:cNvPicPr/>
                  <p:nvPr/>
                </p:nvPicPr>
                <p:blipFill>
                  <a:blip r:embed="rId15"/>
                  <a:stretch>
                    <a:fillRect/>
                  </a:stretch>
                </p:blipFill>
                <p:spPr>
                  <a:xfrm>
                    <a:off x="1189412" y="4726332"/>
                    <a:ext cx="168762" cy="18593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B01C841B-C3B9-49D4-B769-26F6444F67B2}"/>
                      </a:ext>
                    </a:extLst>
                  </p14:cNvPr>
                  <p14:cNvContentPartPr/>
                  <p14:nvPr/>
                </p14:nvContentPartPr>
                <p14:xfrm>
                  <a:off x="1519037" y="4677183"/>
                  <a:ext cx="120960" cy="166320"/>
                </p14:xfrm>
              </p:contentPart>
            </mc:Choice>
            <mc:Fallback xmlns="">
              <p:pic>
                <p:nvPicPr>
                  <p:cNvPr id="51" name="Ink 50">
                    <a:extLst>
                      <a:ext uri="{FF2B5EF4-FFF2-40B4-BE49-F238E27FC236}">
                        <a16:creationId xmlns:a16="http://schemas.microsoft.com/office/drawing/2014/main" id="{B01C841B-C3B9-49D4-B769-26F6444F67B2}"/>
                      </a:ext>
                    </a:extLst>
                  </p:cNvPr>
                  <p:cNvPicPr/>
                  <p:nvPr/>
                </p:nvPicPr>
                <p:blipFill>
                  <a:blip r:embed="rId17"/>
                  <a:stretch>
                    <a:fillRect/>
                  </a:stretch>
                </p:blipFill>
                <p:spPr>
                  <a:xfrm>
                    <a:off x="1505889" y="4663983"/>
                    <a:ext cx="146730" cy="19219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 name="Ink 51">
                    <a:extLst>
                      <a:ext uri="{FF2B5EF4-FFF2-40B4-BE49-F238E27FC236}">
                        <a16:creationId xmlns:a16="http://schemas.microsoft.com/office/drawing/2014/main" id="{05DC83A9-0384-4C63-9E0C-6E169F56E68E}"/>
                      </a:ext>
                    </a:extLst>
                  </p14:cNvPr>
                  <p14:cNvContentPartPr/>
                  <p14:nvPr/>
                </p14:nvContentPartPr>
                <p14:xfrm>
                  <a:off x="1633877" y="4617783"/>
                  <a:ext cx="190440" cy="215280"/>
                </p14:xfrm>
              </p:contentPart>
            </mc:Choice>
            <mc:Fallback xmlns="">
              <p:pic>
                <p:nvPicPr>
                  <p:cNvPr id="52" name="Ink 51">
                    <a:extLst>
                      <a:ext uri="{FF2B5EF4-FFF2-40B4-BE49-F238E27FC236}">
                        <a16:creationId xmlns:a16="http://schemas.microsoft.com/office/drawing/2014/main" id="{05DC83A9-0384-4C63-9E0C-6E169F56E68E}"/>
                      </a:ext>
                    </a:extLst>
                  </p:cNvPr>
                  <p:cNvPicPr/>
                  <p:nvPr/>
                </p:nvPicPr>
                <p:blipFill>
                  <a:blip r:embed="rId19"/>
                  <a:stretch>
                    <a:fillRect/>
                  </a:stretch>
                </p:blipFill>
                <p:spPr>
                  <a:xfrm>
                    <a:off x="1620725" y="4604592"/>
                    <a:ext cx="216218" cy="24113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3" name="Ink 52">
                    <a:extLst>
                      <a:ext uri="{FF2B5EF4-FFF2-40B4-BE49-F238E27FC236}">
                        <a16:creationId xmlns:a16="http://schemas.microsoft.com/office/drawing/2014/main" id="{2E41E962-C190-4C61-B650-BBD47BB8E822}"/>
                      </a:ext>
                    </a:extLst>
                  </p14:cNvPr>
                  <p14:cNvContentPartPr/>
                  <p14:nvPr/>
                </p14:nvContentPartPr>
                <p14:xfrm>
                  <a:off x="1514717" y="4728663"/>
                  <a:ext cx="94320" cy="102960"/>
                </p14:xfrm>
              </p:contentPart>
            </mc:Choice>
            <mc:Fallback xmlns="">
              <p:pic>
                <p:nvPicPr>
                  <p:cNvPr id="53" name="Ink 52">
                    <a:extLst>
                      <a:ext uri="{FF2B5EF4-FFF2-40B4-BE49-F238E27FC236}">
                        <a16:creationId xmlns:a16="http://schemas.microsoft.com/office/drawing/2014/main" id="{2E41E962-C190-4C61-B650-BBD47BB8E822}"/>
                      </a:ext>
                    </a:extLst>
                  </p:cNvPr>
                  <p:cNvPicPr/>
                  <p:nvPr/>
                </p:nvPicPr>
                <p:blipFill>
                  <a:blip r:embed="rId21"/>
                  <a:stretch>
                    <a:fillRect/>
                  </a:stretch>
                </p:blipFill>
                <p:spPr>
                  <a:xfrm>
                    <a:off x="1501617" y="4715463"/>
                    <a:ext cx="119996" cy="128832"/>
                  </a:xfrm>
                  <a:prstGeom prst="rect">
                    <a:avLst/>
                  </a:prstGeom>
                </p:spPr>
              </p:pic>
            </mc:Fallback>
          </mc:AlternateContent>
        </p:grpSp>
        <p:grpSp>
          <p:nvGrpSpPr>
            <p:cNvPr id="10" name="Group 9">
              <a:extLst>
                <a:ext uri="{FF2B5EF4-FFF2-40B4-BE49-F238E27FC236}">
                  <a16:creationId xmlns:a16="http://schemas.microsoft.com/office/drawing/2014/main" id="{078C7C3E-16A6-4319-B567-489F87AFE24F}"/>
                </a:ext>
              </a:extLst>
            </p:cNvPr>
            <p:cNvGrpSpPr/>
            <p:nvPr/>
          </p:nvGrpSpPr>
          <p:grpSpPr>
            <a:xfrm>
              <a:off x="2964077" y="3578463"/>
              <a:ext cx="666360" cy="275040"/>
              <a:chOff x="2964077" y="3578463"/>
              <a:chExt cx="666360" cy="275040"/>
            </a:xfrm>
          </p:grpSpPr>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26CB95F2-B1FA-427A-BAB4-023F8575B2A3}"/>
                      </a:ext>
                    </a:extLst>
                  </p14:cNvPr>
                  <p14:cNvContentPartPr/>
                  <p14:nvPr/>
                </p14:nvContentPartPr>
                <p14:xfrm>
                  <a:off x="2964077" y="3578463"/>
                  <a:ext cx="40320" cy="183960"/>
                </p14:xfrm>
              </p:contentPart>
            </mc:Choice>
            <mc:Fallback xmlns="">
              <p:pic>
                <p:nvPicPr>
                  <p:cNvPr id="42" name="Ink 41">
                    <a:extLst>
                      <a:ext uri="{FF2B5EF4-FFF2-40B4-BE49-F238E27FC236}">
                        <a16:creationId xmlns:a16="http://schemas.microsoft.com/office/drawing/2014/main" id="{26CB95F2-B1FA-427A-BAB4-023F8575B2A3}"/>
                      </a:ext>
                    </a:extLst>
                  </p:cNvPr>
                  <p:cNvPicPr/>
                  <p:nvPr/>
                </p:nvPicPr>
                <p:blipFill>
                  <a:blip r:embed="rId23"/>
                  <a:stretch>
                    <a:fillRect/>
                  </a:stretch>
                </p:blipFill>
                <p:spPr>
                  <a:xfrm>
                    <a:off x="2950986" y="3565285"/>
                    <a:ext cx="65978" cy="20978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Ink 42">
                    <a:extLst>
                      <a:ext uri="{FF2B5EF4-FFF2-40B4-BE49-F238E27FC236}">
                        <a16:creationId xmlns:a16="http://schemas.microsoft.com/office/drawing/2014/main" id="{F3980B3F-F104-40CD-9440-081152057180}"/>
                      </a:ext>
                    </a:extLst>
                  </p14:cNvPr>
                  <p14:cNvContentPartPr/>
                  <p14:nvPr/>
                </p14:nvContentPartPr>
                <p14:xfrm>
                  <a:off x="3057317" y="3723903"/>
                  <a:ext cx="65160" cy="129600"/>
                </p14:xfrm>
              </p:contentPart>
            </mc:Choice>
            <mc:Fallback xmlns="">
              <p:pic>
                <p:nvPicPr>
                  <p:cNvPr id="43" name="Ink 42">
                    <a:extLst>
                      <a:ext uri="{FF2B5EF4-FFF2-40B4-BE49-F238E27FC236}">
                        <a16:creationId xmlns:a16="http://schemas.microsoft.com/office/drawing/2014/main" id="{F3980B3F-F104-40CD-9440-081152057180}"/>
                      </a:ext>
                    </a:extLst>
                  </p:cNvPr>
                  <p:cNvPicPr/>
                  <p:nvPr/>
                </p:nvPicPr>
                <p:blipFill>
                  <a:blip r:embed="rId25"/>
                  <a:stretch>
                    <a:fillRect/>
                  </a:stretch>
                </p:blipFill>
                <p:spPr>
                  <a:xfrm>
                    <a:off x="3044285" y="3710732"/>
                    <a:ext cx="90703" cy="15541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5A97692-7688-4E79-80B9-533E51E4D1CF}"/>
                      </a:ext>
                    </a:extLst>
                  </p14:cNvPr>
                  <p14:cNvContentPartPr/>
                  <p14:nvPr/>
                </p14:nvContentPartPr>
                <p14:xfrm>
                  <a:off x="3031757" y="3683223"/>
                  <a:ext cx="55080" cy="42480"/>
                </p14:xfrm>
              </p:contentPart>
            </mc:Choice>
            <mc:Fallback xmlns="">
              <p:pic>
                <p:nvPicPr>
                  <p:cNvPr id="44" name="Ink 43">
                    <a:extLst>
                      <a:ext uri="{FF2B5EF4-FFF2-40B4-BE49-F238E27FC236}">
                        <a16:creationId xmlns:a16="http://schemas.microsoft.com/office/drawing/2014/main" id="{45A97692-7688-4E79-80B9-533E51E4D1CF}"/>
                      </a:ext>
                    </a:extLst>
                  </p:cNvPr>
                  <p:cNvPicPr/>
                  <p:nvPr/>
                </p:nvPicPr>
                <p:blipFill>
                  <a:blip r:embed="rId27"/>
                  <a:stretch>
                    <a:fillRect/>
                  </a:stretch>
                </p:blipFill>
                <p:spPr>
                  <a:xfrm>
                    <a:off x="3018643" y="3670112"/>
                    <a:ext cx="80784" cy="6817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2228ECA9-99E4-42AE-BF09-799385C05E22}"/>
                      </a:ext>
                    </a:extLst>
                  </p14:cNvPr>
                  <p14:cNvContentPartPr/>
                  <p14:nvPr/>
                </p14:nvContentPartPr>
                <p14:xfrm>
                  <a:off x="3274037" y="3656583"/>
                  <a:ext cx="356400" cy="161280"/>
                </p14:xfrm>
              </p:contentPart>
            </mc:Choice>
            <mc:Fallback xmlns="">
              <p:pic>
                <p:nvPicPr>
                  <p:cNvPr id="45" name="Ink 44">
                    <a:extLst>
                      <a:ext uri="{FF2B5EF4-FFF2-40B4-BE49-F238E27FC236}">
                        <a16:creationId xmlns:a16="http://schemas.microsoft.com/office/drawing/2014/main" id="{2228ECA9-99E4-42AE-BF09-799385C05E22}"/>
                      </a:ext>
                    </a:extLst>
                  </p:cNvPr>
                  <p:cNvPicPr/>
                  <p:nvPr/>
                </p:nvPicPr>
                <p:blipFill>
                  <a:blip r:embed="rId29"/>
                  <a:stretch>
                    <a:fillRect/>
                  </a:stretch>
                </p:blipFill>
                <p:spPr>
                  <a:xfrm>
                    <a:off x="3260857" y="3643407"/>
                    <a:ext cx="382234" cy="187106"/>
                  </a:xfrm>
                  <a:prstGeom prst="rect">
                    <a:avLst/>
                  </a:prstGeom>
                </p:spPr>
              </p:pic>
            </mc:Fallback>
          </mc:AlternateContent>
        </p:grpSp>
        <p:grpSp>
          <p:nvGrpSpPr>
            <p:cNvPr id="11" name="Group 10">
              <a:extLst>
                <a:ext uri="{FF2B5EF4-FFF2-40B4-BE49-F238E27FC236}">
                  <a16:creationId xmlns:a16="http://schemas.microsoft.com/office/drawing/2014/main" id="{0100547D-64F0-4A00-8C29-78AEB85D5CBE}"/>
                </a:ext>
              </a:extLst>
            </p:cNvPr>
            <p:cNvGrpSpPr/>
            <p:nvPr/>
          </p:nvGrpSpPr>
          <p:grpSpPr>
            <a:xfrm>
              <a:off x="5081597" y="3539583"/>
              <a:ext cx="1076400" cy="339480"/>
              <a:chOff x="5081597" y="3539583"/>
              <a:chExt cx="1076400" cy="339480"/>
            </a:xfrm>
          </p:grpSpPr>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1CA5A6A3-FADC-48D6-8BF1-E23AE1184249}"/>
                      </a:ext>
                    </a:extLst>
                  </p14:cNvPr>
                  <p14:cNvContentPartPr/>
                  <p14:nvPr/>
                </p14:nvContentPartPr>
                <p14:xfrm>
                  <a:off x="5081597" y="3771063"/>
                  <a:ext cx="156240" cy="108000"/>
                </p14:xfrm>
              </p:contentPart>
            </mc:Choice>
            <mc:Fallback xmlns="">
              <p:pic>
                <p:nvPicPr>
                  <p:cNvPr id="36" name="Ink 35">
                    <a:extLst>
                      <a:ext uri="{FF2B5EF4-FFF2-40B4-BE49-F238E27FC236}">
                        <a16:creationId xmlns:a16="http://schemas.microsoft.com/office/drawing/2014/main" id="{1CA5A6A3-FADC-48D6-8BF1-E23AE1184249}"/>
                      </a:ext>
                    </a:extLst>
                  </p:cNvPr>
                  <p:cNvPicPr/>
                  <p:nvPr/>
                </p:nvPicPr>
                <p:blipFill>
                  <a:blip r:embed="rId31"/>
                  <a:stretch>
                    <a:fillRect/>
                  </a:stretch>
                </p:blipFill>
                <p:spPr>
                  <a:xfrm>
                    <a:off x="5068401" y="3757892"/>
                    <a:ext cx="182104" cy="13381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22E30D64-3454-480E-9E45-14DA11CF1D88}"/>
                      </a:ext>
                    </a:extLst>
                  </p14:cNvPr>
                  <p14:cNvContentPartPr/>
                  <p14:nvPr/>
                </p14:nvContentPartPr>
                <p14:xfrm>
                  <a:off x="5086997" y="3609783"/>
                  <a:ext cx="56520" cy="23760"/>
                </p14:xfrm>
              </p:contentPart>
            </mc:Choice>
            <mc:Fallback xmlns="">
              <p:pic>
                <p:nvPicPr>
                  <p:cNvPr id="37" name="Ink 36">
                    <a:extLst>
                      <a:ext uri="{FF2B5EF4-FFF2-40B4-BE49-F238E27FC236}">
                        <a16:creationId xmlns:a16="http://schemas.microsoft.com/office/drawing/2014/main" id="{22E30D64-3454-480E-9E45-14DA11CF1D88}"/>
                      </a:ext>
                    </a:extLst>
                  </p:cNvPr>
                  <p:cNvPicPr/>
                  <p:nvPr/>
                </p:nvPicPr>
                <p:blipFill>
                  <a:blip r:embed="rId33"/>
                  <a:stretch>
                    <a:fillRect/>
                  </a:stretch>
                </p:blipFill>
                <p:spPr>
                  <a:xfrm>
                    <a:off x="5073914" y="3596583"/>
                    <a:ext cx="82163" cy="4963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CF329FBE-2F6A-4DF5-B4EB-5A7730C43085}"/>
                      </a:ext>
                    </a:extLst>
                  </p14:cNvPr>
                  <p14:cNvContentPartPr/>
                  <p14:nvPr/>
                </p14:nvContentPartPr>
                <p14:xfrm>
                  <a:off x="5347277" y="3606543"/>
                  <a:ext cx="141120" cy="141480"/>
                </p14:xfrm>
              </p:contentPart>
            </mc:Choice>
            <mc:Fallback xmlns="">
              <p:pic>
                <p:nvPicPr>
                  <p:cNvPr id="38" name="Ink 37">
                    <a:extLst>
                      <a:ext uri="{FF2B5EF4-FFF2-40B4-BE49-F238E27FC236}">
                        <a16:creationId xmlns:a16="http://schemas.microsoft.com/office/drawing/2014/main" id="{CF329FBE-2F6A-4DF5-B4EB-5A7730C43085}"/>
                      </a:ext>
                    </a:extLst>
                  </p:cNvPr>
                  <p:cNvPicPr/>
                  <p:nvPr/>
                </p:nvPicPr>
                <p:blipFill>
                  <a:blip r:embed="rId35"/>
                  <a:stretch>
                    <a:fillRect/>
                  </a:stretch>
                </p:blipFill>
                <p:spPr>
                  <a:xfrm>
                    <a:off x="5334113" y="3593394"/>
                    <a:ext cx="166922" cy="16725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BF09B493-5605-454A-B32D-E9AAF749B61F}"/>
                      </a:ext>
                    </a:extLst>
                  </p14:cNvPr>
                  <p14:cNvContentPartPr/>
                  <p14:nvPr/>
                </p14:nvContentPartPr>
                <p14:xfrm>
                  <a:off x="5556077" y="3563703"/>
                  <a:ext cx="101520" cy="95400"/>
                </p14:xfrm>
              </p:contentPart>
            </mc:Choice>
            <mc:Fallback xmlns="">
              <p:pic>
                <p:nvPicPr>
                  <p:cNvPr id="39" name="Ink 38">
                    <a:extLst>
                      <a:ext uri="{FF2B5EF4-FFF2-40B4-BE49-F238E27FC236}">
                        <a16:creationId xmlns:a16="http://schemas.microsoft.com/office/drawing/2014/main" id="{BF09B493-5605-454A-B32D-E9AAF749B61F}"/>
                      </a:ext>
                    </a:extLst>
                  </p:cNvPr>
                  <p:cNvPicPr/>
                  <p:nvPr/>
                </p:nvPicPr>
                <p:blipFill>
                  <a:blip r:embed="rId37"/>
                  <a:stretch>
                    <a:fillRect/>
                  </a:stretch>
                </p:blipFill>
                <p:spPr>
                  <a:xfrm>
                    <a:off x="5542927" y="3550526"/>
                    <a:ext cx="127295" cy="1212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D99A01D0-37C1-4B41-938A-501F8CB0B04F}"/>
                      </a:ext>
                    </a:extLst>
                  </p14:cNvPr>
                  <p14:cNvContentPartPr/>
                  <p14:nvPr/>
                </p14:nvContentPartPr>
                <p14:xfrm>
                  <a:off x="5657597" y="3539583"/>
                  <a:ext cx="7560" cy="212040"/>
                </p14:xfrm>
              </p:contentPart>
            </mc:Choice>
            <mc:Fallback xmlns="">
              <p:pic>
                <p:nvPicPr>
                  <p:cNvPr id="40" name="Ink 39">
                    <a:extLst>
                      <a:ext uri="{FF2B5EF4-FFF2-40B4-BE49-F238E27FC236}">
                        <a16:creationId xmlns:a16="http://schemas.microsoft.com/office/drawing/2014/main" id="{D99A01D0-37C1-4B41-938A-501F8CB0B04F}"/>
                      </a:ext>
                    </a:extLst>
                  </p:cNvPr>
                  <p:cNvPicPr/>
                  <p:nvPr/>
                </p:nvPicPr>
                <p:blipFill>
                  <a:blip r:embed="rId39"/>
                  <a:stretch>
                    <a:fillRect/>
                  </a:stretch>
                </p:blipFill>
                <p:spPr>
                  <a:xfrm>
                    <a:off x="5644997" y="3526396"/>
                    <a:ext cx="32256" cy="23788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5DFA484D-1152-4413-890E-84B72903B1AE}"/>
                      </a:ext>
                    </a:extLst>
                  </p14:cNvPr>
                  <p14:cNvContentPartPr/>
                  <p14:nvPr/>
                </p14:nvContentPartPr>
                <p14:xfrm>
                  <a:off x="5781077" y="3609783"/>
                  <a:ext cx="376920" cy="187560"/>
                </p14:xfrm>
              </p:contentPart>
            </mc:Choice>
            <mc:Fallback xmlns="">
              <p:pic>
                <p:nvPicPr>
                  <p:cNvPr id="41" name="Ink 40">
                    <a:extLst>
                      <a:ext uri="{FF2B5EF4-FFF2-40B4-BE49-F238E27FC236}">
                        <a16:creationId xmlns:a16="http://schemas.microsoft.com/office/drawing/2014/main" id="{5DFA484D-1152-4413-890E-84B72903B1AE}"/>
                      </a:ext>
                    </a:extLst>
                  </p:cNvPr>
                  <p:cNvPicPr/>
                  <p:nvPr/>
                </p:nvPicPr>
                <p:blipFill>
                  <a:blip r:embed="rId41"/>
                  <a:stretch>
                    <a:fillRect/>
                  </a:stretch>
                </p:blipFill>
                <p:spPr>
                  <a:xfrm>
                    <a:off x="5767898" y="3596612"/>
                    <a:ext cx="402751" cy="21337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12" name="Ink 11">
                  <a:extLst>
                    <a:ext uri="{FF2B5EF4-FFF2-40B4-BE49-F238E27FC236}">
                      <a16:creationId xmlns:a16="http://schemas.microsoft.com/office/drawing/2014/main" id="{03E5B32A-CCFC-4B11-9BDA-141FB691184C}"/>
                    </a:ext>
                  </a:extLst>
                </p14:cNvPr>
                <p14:cNvContentPartPr/>
                <p14:nvPr/>
              </p14:nvContentPartPr>
              <p14:xfrm>
                <a:off x="6522317" y="4012983"/>
                <a:ext cx="1241280" cy="1561320"/>
              </p14:xfrm>
            </p:contentPart>
          </mc:Choice>
          <mc:Fallback xmlns="">
            <p:pic>
              <p:nvPicPr>
                <p:cNvPr id="12" name="Ink 11">
                  <a:extLst>
                    <a:ext uri="{FF2B5EF4-FFF2-40B4-BE49-F238E27FC236}">
                      <a16:creationId xmlns:a16="http://schemas.microsoft.com/office/drawing/2014/main" id="{03E5B32A-CCFC-4B11-9BDA-141FB691184C}"/>
                    </a:ext>
                  </a:extLst>
                </p:cNvPr>
                <p:cNvPicPr/>
                <p:nvPr/>
              </p:nvPicPr>
              <p:blipFill>
                <a:blip r:embed="rId43"/>
                <a:stretch>
                  <a:fillRect/>
                </a:stretch>
              </p:blipFill>
              <p:spPr>
                <a:xfrm>
                  <a:off x="6509134" y="3999796"/>
                  <a:ext cx="1267118" cy="1587166"/>
                </a:xfrm>
                <a:prstGeom prst="rect">
                  <a:avLst/>
                </a:prstGeom>
              </p:spPr>
            </p:pic>
          </mc:Fallback>
        </mc:AlternateContent>
        <p:grpSp>
          <p:nvGrpSpPr>
            <p:cNvPr id="13" name="Group 12">
              <a:extLst>
                <a:ext uri="{FF2B5EF4-FFF2-40B4-BE49-F238E27FC236}">
                  <a16:creationId xmlns:a16="http://schemas.microsoft.com/office/drawing/2014/main" id="{C60CB98D-4836-487C-AE6F-E7D7F0E1F599}"/>
                </a:ext>
              </a:extLst>
            </p:cNvPr>
            <p:cNvGrpSpPr/>
            <p:nvPr/>
          </p:nvGrpSpPr>
          <p:grpSpPr>
            <a:xfrm>
              <a:off x="4205357" y="4033143"/>
              <a:ext cx="2252160" cy="1764000"/>
              <a:chOff x="4205357" y="4033143"/>
              <a:chExt cx="2252160" cy="1764000"/>
            </a:xfrm>
          </p:grpSpPr>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84193F5-DBC6-4856-9405-8FE27AB1D2C3}"/>
                      </a:ext>
                    </a:extLst>
                  </p14:cNvPr>
                  <p14:cNvContentPartPr/>
                  <p14:nvPr/>
                </p14:nvContentPartPr>
                <p14:xfrm>
                  <a:off x="4205357" y="5619663"/>
                  <a:ext cx="25200" cy="158400"/>
                </p14:xfrm>
              </p:contentPart>
            </mc:Choice>
            <mc:Fallback xmlns="">
              <p:pic>
                <p:nvPicPr>
                  <p:cNvPr id="30" name="Ink 29">
                    <a:extLst>
                      <a:ext uri="{FF2B5EF4-FFF2-40B4-BE49-F238E27FC236}">
                        <a16:creationId xmlns:a16="http://schemas.microsoft.com/office/drawing/2014/main" id="{284193F5-DBC6-4856-9405-8FE27AB1D2C3}"/>
                      </a:ext>
                    </a:extLst>
                  </p:cNvPr>
                  <p:cNvPicPr/>
                  <p:nvPr/>
                </p:nvPicPr>
                <p:blipFill>
                  <a:blip r:embed="rId45"/>
                  <a:stretch>
                    <a:fillRect/>
                  </a:stretch>
                </p:blipFill>
                <p:spPr>
                  <a:xfrm>
                    <a:off x="4192232" y="5606507"/>
                    <a:ext cx="50925" cy="18418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8BC5B81A-353C-40F9-8705-CCECD9659409}"/>
                      </a:ext>
                    </a:extLst>
                  </p14:cNvPr>
                  <p14:cNvContentPartPr/>
                  <p14:nvPr/>
                </p14:nvContentPartPr>
                <p14:xfrm>
                  <a:off x="4291757" y="5669703"/>
                  <a:ext cx="10080" cy="8280"/>
                </p14:xfrm>
              </p:contentPart>
            </mc:Choice>
            <mc:Fallback xmlns="">
              <p:pic>
                <p:nvPicPr>
                  <p:cNvPr id="31" name="Ink 30">
                    <a:extLst>
                      <a:ext uri="{FF2B5EF4-FFF2-40B4-BE49-F238E27FC236}">
                        <a16:creationId xmlns:a16="http://schemas.microsoft.com/office/drawing/2014/main" id="{8BC5B81A-353C-40F9-8705-CCECD9659409}"/>
                      </a:ext>
                    </a:extLst>
                  </p:cNvPr>
                  <p:cNvPicPr/>
                  <p:nvPr/>
                </p:nvPicPr>
                <p:blipFill>
                  <a:blip r:embed="rId47"/>
                  <a:stretch>
                    <a:fillRect/>
                  </a:stretch>
                </p:blipFill>
                <p:spPr>
                  <a:xfrm>
                    <a:off x="4279157" y="5657527"/>
                    <a:ext cx="34776" cy="3214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0C328CCC-606B-4B8E-B63E-07CCC927CE74}"/>
                      </a:ext>
                    </a:extLst>
                  </p14:cNvPr>
                  <p14:cNvContentPartPr/>
                  <p14:nvPr/>
                </p14:nvContentPartPr>
                <p14:xfrm>
                  <a:off x="4303277" y="5750703"/>
                  <a:ext cx="360" cy="12960"/>
                </p14:xfrm>
              </p:contentPart>
            </mc:Choice>
            <mc:Fallback xmlns="">
              <p:pic>
                <p:nvPicPr>
                  <p:cNvPr id="32" name="Ink 31">
                    <a:extLst>
                      <a:ext uri="{FF2B5EF4-FFF2-40B4-BE49-F238E27FC236}">
                        <a16:creationId xmlns:a16="http://schemas.microsoft.com/office/drawing/2014/main" id="{0C328CCC-606B-4B8E-B63E-07CCC927CE74}"/>
                      </a:ext>
                    </a:extLst>
                  </p:cNvPr>
                  <p:cNvPicPr/>
                  <p:nvPr/>
                </p:nvPicPr>
                <p:blipFill>
                  <a:blip r:embed="rId49"/>
                  <a:stretch>
                    <a:fillRect/>
                  </a:stretch>
                </p:blipFill>
                <p:spPr>
                  <a:xfrm>
                    <a:off x="4294277" y="5737203"/>
                    <a:ext cx="18000" cy="394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7FB23207-E88C-4D7E-9750-89E279958E85}"/>
                      </a:ext>
                    </a:extLst>
                  </p14:cNvPr>
                  <p14:cNvContentPartPr/>
                  <p14:nvPr/>
                </p14:nvContentPartPr>
                <p14:xfrm>
                  <a:off x="4399397" y="5688063"/>
                  <a:ext cx="23040" cy="109080"/>
                </p14:xfrm>
              </p:contentPart>
            </mc:Choice>
            <mc:Fallback xmlns="">
              <p:pic>
                <p:nvPicPr>
                  <p:cNvPr id="33" name="Ink 32">
                    <a:extLst>
                      <a:ext uri="{FF2B5EF4-FFF2-40B4-BE49-F238E27FC236}">
                        <a16:creationId xmlns:a16="http://schemas.microsoft.com/office/drawing/2014/main" id="{7FB23207-E88C-4D7E-9750-89E279958E85}"/>
                      </a:ext>
                    </a:extLst>
                  </p:cNvPr>
                  <p:cNvPicPr/>
                  <p:nvPr/>
                </p:nvPicPr>
                <p:blipFill>
                  <a:blip r:embed="rId51"/>
                  <a:stretch>
                    <a:fillRect/>
                  </a:stretch>
                </p:blipFill>
                <p:spPr>
                  <a:xfrm>
                    <a:off x="4386306" y="5674889"/>
                    <a:ext cx="48698" cy="13490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5E7187FC-6CDB-406B-BF77-07478598587B}"/>
                      </a:ext>
                    </a:extLst>
                  </p14:cNvPr>
                  <p14:cNvContentPartPr/>
                  <p14:nvPr/>
                </p14:nvContentPartPr>
                <p14:xfrm>
                  <a:off x="4473557" y="5695263"/>
                  <a:ext cx="71280" cy="82080"/>
                </p14:xfrm>
              </p:contentPart>
            </mc:Choice>
            <mc:Fallback xmlns="">
              <p:pic>
                <p:nvPicPr>
                  <p:cNvPr id="34" name="Ink 33">
                    <a:extLst>
                      <a:ext uri="{FF2B5EF4-FFF2-40B4-BE49-F238E27FC236}">
                        <a16:creationId xmlns:a16="http://schemas.microsoft.com/office/drawing/2014/main" id="{5E7187FC-6CDB-406B-BF77-07478598587B}"/>
                      </a:ext>
                    </a:extLst>
                  </p:cNvPr>
                  <p:cNvPicPr/>
                  <p:nvPr/>
                </p:nvPicPr>
                <p:blipFill>
                  <a:blip r:embed="rId53"/>
                  <a:stretch>
                    <a:fillRect/>
                  </a:stretch>
                </p:blipFill>
                <p:spPr>
                  <a:xfrm>
                    <a:off x="4460357" y="5682109"/>
                    <a:ext cx="97152" cy="10786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7865434A-B7A6-4D02-92D7-3FD2FBD48A6E}"/>
                      </a:ext>
                    </a:extLst>
                  </p14:cNvPr>
                  <p14:cNvContentPartPr/>
                  <p14:nvPr/>
                </p14:nvContentPartPr>
                <p14:xfrm>
                  <a:off x="4703957" y="4033143"/>
                  <a:ext cx="1753560" cy="1500120"/>
                </p14:xfrm>
              </p:contentPart>
            </mc:Choice>
            <mc:Fallback xmlns="">
              <p:pic>
                <p:nvPicPr>
                  <p:cNvPr id="35" name="Ink 34">
                    <a:extLst>
                      <a:ext uri="{FF2B5EF4-FFF2-40B4-BE49-F238E27FC236}">
                        <a16:creationId xmlns:a16="http://schemas.microsoft.com/office/drawing/2014/main" id="{7865434A-B7A6-4D02-92D7-3FD2FBD48A6E}"/>
                      </a:ext>
                    </a:extLst>
                  </p:cNvPr>
                  <p:cNvPicPr/>
                  <p:nvPr/>
                </p:nvPicPr>
                <p:blipFill>
                  <a:blip r:embed="rId55"/>
                  <a:stretch>
                    <a:fillRect/>
                  </a:stretch>
                </p:blipFill>
                <p:spPr>
                  <a:xfrm>
                    <a:off x="4690768" y="4019956"/>
                    <a:ext cx="1779410" cy="1525966"/>
                  </a:xfrm>
                  <a:prstGeom prst="rect">
                    <a:avLst/>
                  </a:prstGeom>
                </p:spPr>
              </p:pic>
            </mc:Fallback>
          </mc:AlternateContent>
        </p:grpSp>
        <p:grpSp>
          <p:nvGrpSpPr>
            <p:cNvPr id="14" name="Group 13">
              <a:extLst>
                <a:ext uri="{FF2B5EF4-FFF2-40B4-BE49-F238E27FC236}">
                  <a16:creationId xmlns:a16="http://schemas.microsoft.com/office/drawing/2014/main" id="{F0D46C85-9C34-48C5-9D06-6366AA02405E}"/>
                </a:ext>
              </a:extLst>
            </p:cNvPr>
            <p:cNvGrpSpPr/>
            <p:nvPr/>
          </p:nvGrpSpPr>
          <p:grpSpPr>
            <a:xfrm>
              <a:off x="6215597" y="5583663"/>
              <a:ext cx="353160" cy="311760"/>
              <a:chOff x="6215597" y="5583663"/>
              <a:chExt cx="353160" cy="311760"/>
            </a:xfrm>
          </p:grpSpPr>
          <mc:AlternateContent xmlns:mc="http://schemas.openxmlformats.org/markup-compatibility/2006" xmlns:p14="http://schemas.microsoft.com/office/powerpoint/2010/main">
            <mc:Choice Requires="p14">
              <p:contentPart p14:bwMode="auto" r:id="rId56">
                <p14:nvContentPartPr>
                  <p14:cNvPr id="25" name="Ink 24">
                    <a:extLst>
                      <a:ext uri="{FF2B5EF4-FFF2-40B4-BE49-F238E27FC236}">
                        <a16:creationId xmlns:a16="http://schemas.microsoft.com/office/drawing/2014/main" id="{8D1F9ED6-25A9-476C-849D-66B3A9BBBBFD}"/>
                      </a:ext>
                    </a:extLst>
                  </p14:cNvPr>
                  <p14:cNvContentPartPr/>
                  <p14:nvPr/>
                </p14:nvContentPartPr>
                <p14:xfrm>
                  <a:off x="6242597" y="5671863"/>
                  <a:ext cx="118080" cy="164520"/>
                </p14:xfrm>
              </p:contentPart>
            </mc:Choice>
            <mc:Fallback xmlns="">
              <p:pic>
                <p:nvPicPr>
                  <p:cNvPr id="25" name="Ink 24">
                    <a:extLst>
                      <a:ext uri="{FF2B5EF4-FFF2-40B4-BE49-F238E27FC236}">
                        <a16:creationId xmlns:a16="http://schemas.microsoft.com/office/drawing/2014/main" id="{8D1F9ED6-25A9-476C-849D-66B3A9BBBBFD}"/>
                      </a:ext>
                    </a:extLst>
                  </p:cNvPr>
                  <p:cNvPicPr/>
                  <p:nvPr/>
                </p:nvPicPr>
                <p:blipFill>
                  <a:blip r:embed="rId57"/>
                  <a:stretch>
                    <a:fillRect/>
                  </a:stretch>
                </p:blipFill>
                <p:spPr>
                  <a:xfrm>
                    <a:off x="6229418" y="5658680"/>
                    <a:ext cx="143910" cy="19035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 name="Ink 25">
                    <a:extLst>
                      <a:ext uri="{FF2B5EF4-FFF2-40B4-BE49-F238E27FC236}">
                        <a16:creationId xmlns:a16="http://schemas.microsoft.com/office/drawing/2014/main" id="{8C7C9FE0-B987-4606-A607-160FA94B63CC}"/>
                      </a:ext>
                    </a:extLst>
                  </p14:cNvPr>
                  <p14:cNvContentPartPr/>
                  <p14:nvPr/>
                </p14:nvContentPartPr>
                <p14:xfrm>
                  <a:off x="6215597" y="5583663"/>
                  <a:ext cx="195480" cy="30600"/>
                </p14:xfrm>
              </p:contentPart>
            </mc:Choice>
            <mc:Fallback xmlns="">
              <p:pic>
                <p:nvPicPr>
                  <p:cNvPr id="26" name="Ink 25">
                    <a:extLst>
                      <a:ext uri="{FF2B5EF4-FFF2-40B4-BE49-F238E27FC236}">
                        <a16:creationId xmlns:a16="http://schemas.microsoft.com/office/drawing/2014/main" id="{8C7C9FE0-B987-4606-A607-160FA94B63CC}"/>
                      </a:ext>
                    </a:extLst>
                  </p:cNvPr>
                  <p:cNvPicPr/>
                  <p:nvPr/>
                </p:nvPicPr>
                <p:blipFill>
                  <a:blip r:embed="rId59"/>
                  <a:stretch>
                    <a:fillRect/>
                  </a:stretch>
                </p:blipFill>
                <p:spPr>
                  <a:xfrm>
                    <a:off x="6202424" y="5570697"/>
                    <a:ext cx="221298" cy="5601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 name="Ink 26">
                    <a:extLst>
                      <a:ext uri="{FF2B5EF4-FFF2-40B4-BE49-F238E27FC236}">
                        <a16:creationId xmlns:a16="http://schemas.microsoft.com/office/drawing/2014/main" id="{7F4F08C3-3E9D-479B-A60C-43B102EC4F1B}"/>
                      </a:ext>
                    </a:extLst>
                  </p14:cNvPr>
                  <p14:cNvContentPartPr/>
                  <p14:nvPr/>
                </p14:nvContentPartPr>
                <p14:xfrm>
                  <a:off x="6415757" y="5713983"/>
                  <a:ext cx="2160" cy="13680"/>
                </p14:xfrm>
              </p:contentPart>
            </mc:Choice>
            <mc:Fallback xmlns="">
              <p:pic>
                <p:nvPicPr>
                  <p:cNvPr id="27" name="Ink 26">
                    <a:extLst>
                      <a:ext uri="{FF2B5EF4-FFF2-40B4-BE49-F238E27FC236}">
                        <a16:creationId xmlns:a16="http://schemas.microsoft.com/office/drawing/2014/main" id="{7F4F08C3-3E9D-479B-A60C-43B102EC4F1B}"/>
                      </a:ext>
                    </a:extLst>
                  </p:cNvPr>
                  <p:cNvPicPr/>
                  <p:nvPr/>
                </p:nvPicPr>
                <p:blipFill>
                  <a:blip r:embed="rId61"/>
                  <a:stretch>
                    <a:fillRect/>
                  </a:stretch>
                </p:blipFill>
                <p:spPr>
                  <a:xfrm>
                    <a:off x="6402257" y="5700829"/>
                    <a:ext cx="28620" cy="3946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 name="Ink 27">
                    <a:extLst>
                      <a:ext uri="{FF2B5EF4-FFF2-40B4-BE49-F238E27FC236}">
                        <a16:creationId xmlns:a16="http://schemas.microsoft.com/office/drawing/2014/main" id="{9EE2D370-F55C-4C25-92A3-B75B2311F061}"/>
                      </a:ext>
                    </a:extLst>
                  </p14:cNvPr>
                  <p14:cNvContentPartPr/>
                  <p14:nvPr/>
                </p14:nvContentPartPr>
                <p14:xfrm>
                  <a:off x="6422237" y="5852943"/>
                  <a:ext cx="360" cy="360"/>
                </p14:xfrm>
              </p:contentPart>
            </mc:Choice>
            <mc:Fallback xmlns="">
              <p:pic>
                <p:nvPicPr>
                  <p:cNvPr id="28" name="Ink 27">
                    <a:extLst>
                      <a:ext uri="{FF2B5EF4-FFF2-40B4-BE49-F238E27FC236}">
                        <a16:creationId xmlns:a16="http://schemas.microsoft.com/office/drawing/2014/main" id="{9EE2D370-F55C-4C25-92A3-B75B2311F061}"/>
                      </a:ext>
                    </a:extLst>
                  </p:cNvPr>
                  <p:cNvPicPr/>
                  <p:nvPr/>
                </p:nvPicPr>
                <p:blipFill>
                  <a:blip r:embed="rId63"/>
                  <a:stretch>
                    <a:fillRect/>
                  </a:stretch>
                </p:blipFill>
                <p:spPr>
                  <a:xfrm>
                    <a:off x="6413237" y="584394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 name="Ink 28">
                    <a:extLst>
                      <a:ext uri="{FF2B5EF4-FFF2-40B4-BE49-F238E27FC236}">
                        <a16:creationId xmlns:a16="http://schemas.microsoft.com/office/drawing/2014/main" id="{CFA54315-2299-4A15-8298-5027B6130438}"/>
                      </a:ext>
                    </a:extLst>
                  </p14:cNvPr>
                  <p14:cNvContentPartPr/>
                  <p14:nvPr/>
                </p14:nvContentPartPr>
                <p14:xfrm>
                  <a:off x="6558317" y="5730183"/>
                  <a:ext cx="10440" cy="165240"/>
                </p14:xfrm>
              </p:contentPart>
            </mc:Choice>
            <mc:Fallback xmlns="">
              <p:pic>
                <p:nvPicPr>
                  <p:cNvPr id="29" name="Ink 28">
                    <a:extLst>
                      <a:ext uri="{FF2B5EF4-FFF2-40B4-BE49-F238E27FC236}">
                        <a16:creationId xmlns:a16="http://schemas.microsoft.com/office/drawing/2014/main" id="{CFA54315-2299-4A15-8298-5027B6130438}"/>
                      </a:ext>
                    </a:extLst>
                  </p:cNvPr>
                  <p:cNvPicPr/>
                  <p:nvPr/>
                </p:nvPicPr>
                <p:blipFill>
                  <a:blip r:embed="rId65"/>
                  <a:stretch>
                    <a:fillRect/>
                  </a:stretch>
                </p:blipFill>
                <p:spPr>
                  <a:xfrm>
                    <a:off x="6545267" y="5717027"/>
                    <a:ext cx="36018" cy="191026"/>
                  </a:xfrm>
                  <a:prstGeom prst="rect">
                    <a:avLst/>
                  </a:prstGeom>
                </p:spPr>
              </p:pic>
            </mc:Fallback>
          </mc:AlternateContent>
        </p:grpSp>
        <p:grpSp>
          <p:nvGrpSpPr>
            <p:cNvPr id="15" name="Group 14">
              <a:extLst>
                <a:ext uri="{FF2B5EF4-FFF2-40B4-BE49-F238E27FC236}">
                  <a16:creationId xmlns:a16="http://schemas.microsoft.com/office/drawing/2014/main" id="{23F624C2-2ABF-47C3-B236-915F29B09AA6}"/>
                </a:ext>
              </a:extLst>
            </p:cNvPr>
            <p:cNvGrpSpPr/>
            <p:nvPr/>
          </p:nvGrpSpPr>
          <p:grpSpPr>
            <a:xfrm>
              <a:off x="7977077" y="4756743"/>
              <a:ext cx="682920" cy="186840"/>
              <a:chOff x="7977077" y="4756743"/>
              <a:chExt cx="682920" cy="186840"/>
            </a:xfrm>
          </p:grpSpPr>
          <mc:AlternateContent xmlns:mc="http://schemas.openxmlformats.org/markup-compatibility/2006" xmlns:p14="http://schemas.microsoft.com/office/powerpoint/2010/main">
            <mc:Choice Requires="p14">
              <p:contentPart p14:bwMode="auto" r:id="rId66">
                <p14:nvContentPartPr>
                  <p14:cNvPr id="21" name="Ink 20">
                    <a:extLst>
                      <a:ext uri="{FF2B5EF4-FFF2-40B4-BE49-F238E27FC236}">
                        <a16:creationId xmlns:a16="http://schemas.microsoft.com/office/drawing/2014/main" id="{9D4A7320-E359-49BF-A632-F820002EB0D7}"/>
                      </a:ext>
                    </a:extLst>
                  </p14:cNvPr>
                  <p14:cNvContentPartPr/>
                  <p14:nvPr/>
                </p14:nvContentPartPr>
                <p14:xfrm>
                  <a:off x="7977077" y="4756743"/>
                  <a:ext cx="28800" cy="173880"/>
                </p14:xfrm>
              </p:contentPart>
            </mc:Choice>
            <mc:Fallback xmlns="">
              <p:pic>
                <p:nvPicPr>
                  <p:cNvPr id="21" name="Ink 20">
                    <a:extLst>
                      <a:ext uri="{FF2B5EF4-FFF2-40B4-BE49-F238E27FC236}">
                        <a16:creationId xmlns:a16="http://schemas.microsoft.com/office/drawing/2014/main" id="{9D4A7320-E359-49BF-A632-F820002EB0D7}"/>
                      </a:ext>
                    </a:extLst>
                  </p:cNvPr>
                  <p:cNvPicPr/>
                  <p:nvPr/>
                </p:nvPicPr>
                <p:blipFill>
                  <a:blip r:embed="rId67"/>
                  <a:stretch>
                    <a:fillRect/>
                  </a:stretch>
                </p:blipFill>
                <p:spPr>
                  <a:xfrm>
                    <a:off x="7963986" y="4743570"/>
                    <a:ext cx="54458" cy="19969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 name="Ink 21">
                    <a:extLst>
                      <a:ext uri="{FF2B5EF4-FFF2-40B4-BE49-F238E27FC236}">
                        <a16:creationId xmlns:a16="http://schemas.microsoft.com/office/drawing/2014/main" id="{7E2DD4F9-ED5E-4AEB-80DB-236F67222379}"/>
                      </a:ext>
                    </a:extLst>
                  </p14:cNvPr>
                  <p14:cNvContentPartPr/>
                  <p14:nvPr/>
                </p14:nvContentPartPr>
                <p14:xfrm>
                  <a:off x="8116037" y="4780863"/>
                  <a:ext cx="101880" cy="162720"/>
                </p14:xfrm>
              </p:contentPart>
            </mc:Choice>
            <mc:Fallback xmlns="">
              <p:pic>
                <p:nvPicPr>
                  <p:cNvPr id="22" name="Ink 21">
                    <a:extLst>
                      <a:ext uri="{FF2B5EF4-FFF2-40B4-BE49-F238E27FC236}">
                        <a16:creationId xmlns:a16="http://schemas.microsoft.com/office/drawing/2014/main" id="{7E2DD4F9-ED5E-4AEB-80DB-236F67222379}"/>
                      </a:ext>
                    </a:extLst>
                  </p:cNvPr>
                  <p:cNvPicPr/>
                  <p:nvPr/>
                </p:nvPicPr>
                <p:blipFill>
                  <a:blip r:embed="rId69"/>
                  <a:stretch>
                    <a:fillRect/>
                  </a:stretch>
                </p:blipFill>
                <p:spPr>
                  <a:xfrm>
                    <a:off x="8102840" y="4767698"/>
                    <a:ext cx="127746" cy="18852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3" name="Ink 22">
                    <a:extLst>
                      <a:ext uri="{FF2B5EF4-FFF2-40B4-BE49-F238E27FC236}">
                        <a16:creationId xmlns:a16="http://schemas.microsoft.com/office/drawing/2014/main" id="{51639464-AC83-4570-9C88-B13EC29EDFE7}"/>
                      </a:ext>
                    </a:extLst>
                  </p14:cNvPr>
                  <p14:cNvContentPartPr/>
                  <p14:nvPr/>
                </p14:nvContentPartPr>
                <p14:xfrm>
                  <a:off x="8377757" y="4807863"/>
                  <a:ext cx="282240" cy="123480"/>
                </p14:xfrm>
              </p:contentPart>
            </mc:Choice>
            <mc:Fallback xmlns="">
              <p:pic>
                <p:nvPicPr>
                  <p:cNvPr id="23" name="Ink 22">
                    <a:extLst>
                      <a:ext uri="{FF2B5EF4-FFF2-40B4-BE49-F238E27FC236}">
                        <a16:creationId xmlns:a16="http://schemas.microsoft.com/office/drawing/2014/main" id="{51639464-AC83-4570-9C88-B13EC29EDFE7}"/>
                      </a:ext>
                    </a:extLst>
                  </p:cNvPr>
                  <p:cNvPicPr/>
                  <p:nvPr/>
                </p:nvPicPr>
                <p:blipFill>
                  <a:blip r:embed="rId71"/>
                  <a:stretch>
                    <a:fillRect/>
                  </a:stretch>
                </p:blipFill>
                <p:spPr>
                  <a:xfrm>
                    <a:off x="8364568" y="4794727"/>
                    <a:ext cx="308090" cy="14922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4" name="Ink 23">
                    <a:extLst>
                      <a:ext uri="{FF2B5EF4-FFF2-40B4-BE49-F238E27FC236}">
                        <a16:creationId xmlns:a16="http://schemas.microsoft.com/office/drawing/2014/main" id="{D4562B83-A033-4C78-972C-0F7D9F318C49}"/>
                      </a:ext>
                    </a:extLst>
                  </p14:cNvPr>
                  <p14:cNvContentPartPr/>
                  <p14:nvPr/>
                </p14:nvContentPartPr>
                <p14:xfrm>
                  <a:off x="8329877" y="4918383"/>
                  <a:ext cx="68040" cy="5760"/>
                </p14:xfrm>
              </p:contentPart>
            </mc:Choice>
            <mc:Fallback xmlns="">
              <p:pic>
                <p:nvPicPr>
                  <p:cNvPr id="24" name="Ink 23">
                    <a:extLst>
                      <a:ext uri="{FF2B5EF4-FFF2-40B4-BE49-F238E27FC236}">
                        <a16:creationId xmlns:a16="http://schemas.microsoft.com/office/drawing/2014/main" id="{D4562B83-A033-4C78-972C-0F7D9F318C49}"/>
                      </a:ext>
                    </a:extLst>
                  </p:cNvPr>
                  <p:cNvPicPr/>
                  <p:nvPr/>
                </p:nvPicPr>
                <p:blipFill>
                  <a:blip r:embed="rId73"/>
                  <a:stretch>
                    <a:fillRect/>
                  </a:stretch>
                </p:blipFill>
                <p:spPr>
                  <a:xfrm>
                    <a:off x="8316691" y="4905292"/>
                    <a:ext cx="93885" cy="31418"/>
                  </a:xfrm>
                  <a:prstGeom prst="rect">
                    <a:avLst/>
                  </a:prstGeom>
                </p:spPr>
              </p:pic>
            </mc:Fallback>
          </mc:AlternateContent>
        </p:grpSp>
        <p:grpSp>
          <p:nvGrpSpPr>
            <p:cNvPr id="16" name="Group 15">
              <a:extLst>
                <a:ext uri="{FF2B5EF4-FFF2-40B4-BE49-F238E27FC236}">
                  <a16:creationId xmlns:a16="http://schemas.microsoft.com/office/drawing/2014/main" id="{6BD2D31D-FFEA-4852-884A-51B0855951B3}"/>
                </a:ext>
              </a:extLst>
            </p:cNvPr>
            <p:cNvGrpSpPr/>
            <p:nvPr/>
          </p:nvGrpSpPr>
          <p:grpSpPr>
            <a:xfrm>
              <a:off x="6926237" y="3509343"/>
              <a:ext cx="719640" cy="355680"/>
              <a:chOff x="6926237" y="3509343"/>
              <a:chExt cx="719640" cy="355680"/>
            </a:xfrm>
          </p:grpSpPr>
          <mc:AlternateContent xmlns:mc="http://schemas.openxmlformats.org/markup-compatibility/2006" xmlns:p14="http://schemas.microsoft.com/office/powerpoint/2010/main">
            <mc:Choice Requires="p14">
              <p:contentPart p14:bwMode="auto" r:id="rId74">
                <p14:nvContentPartPr>
                  <p14:cNvPr id="17" name="Ink 16">
                    <a:extLst>
                      <a:ext uri="{FF2B5EF4-FFF2-40B4-BE49-F238E27FC236}">
                        <a16:creationId xmlns:a16="http://schemas.microsoft.com/office/drawing/2014/main" id="{120C5D97-3718-4435-BCD9-F6B9B29257EF}"/>
                      </a:ext>
                    </a:extLst>
                  </p14:cNvPr>
                  <p14:cNvContentPartPr/>
                  <p14:nvPr/>
                </p14:nvContentPartPr>
                <p14:xfrm>
                  <a:off x="6926237" y="3737943"/>
                  <a:ext cx="103320" cy="127080"/>
                </p14:xfrm>
              </p:contentPart>
            </mc:Choice>
            <mc:Fallback xmlns="">
              <p:pic>
                <p:nvPicPr>
                  <p:cNvPr id="17" name="Ink 16">
                    <a:extLst>
                      <a:ext uri="{FF2B5EF4-FFF2-40B4-BE49-F238E27FC236}">
                        <a16:creationId xmlns:a16="http://schemas.microsoft.com/office/drawing/2014/main" id="{120C5D97-3718-4435-BCD9-F6B9B29257EF}"/>
                      </a:ext>
                    </a:extLst>
                  </p:cNvPr>
                  <p:cNvPicPr/>
                  <p:nvPr/>
                </p:nvPicPr>
                <p:blipFill>
                  <a:blip r:embed="rId75"/>
                  <a:stretch>
                    <a:fillRect/>
                  </a:stretch>
                </p:blipFill>
                <p:spPr>
                  <a:xfrm>
                    <a:off x="6913058" y="3724760"/>
                    <a:ext cx="129150" cy="15291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 name="Ink 17">
                    <a:extLst>
                      <a:ext uri="{FF2B5EF4-FFF2-40B4-BE49-F238E27FC236}">
                        <a16:creationId xmlns:a16="http://schemas.microsoft.com/office/drawing/2014/main" id="{A595B68B-660A-41FA-A616-45990A40CA01}"/>
                      </a:ext>
                    </a:extLst>
                  </p14:cNvPr>
                  <p14:cNvContentPartPr/>
                  <p14:nvPr/>
                </p14:nvContentPartPr>
                <p14:xfrm>
                  <a:off x="6934517" y="3636063"/>
                  <a:ext cx="45360" cy="44280"/>
                </p14:xfrm>
              </p:contentPart>
            </mc:Choice>
            <mc:Fallback xmlns="">
              <p:pic>
                <p:nvPicPr>
                  <p:cNvPr id="18" name="Ink 17">
                    <a:extLst>
                      <a:ext uri="{FF2B5EF4-FFF2-40B4-BE49-F238E27FC236}">
                        <a16:creationId xmlns:a16="http://schemas.microsoft.com/office/drawing/2014/main" id="{A595B68B-660A-41FA-A616-45990A40CA01}"/>
                      </a:ext>
                    </a:extLst>
                  </p:cNvPr>
                  <p:cNvPicPr/>
                  <p:nvPr/>
                </p:nvPicPr>
                <p:blipFill>
                  <a:blip r:embed="rId77"/>
                  <a:stretch>
                    <a:fillRect/>
                  </a:stretch>
                </p:blipFill>
                <p:spPr>
                  <a:xfrm>
                    <a:off x="6921483" y="3622884"/>
                    <a:ext cx="70908" cy="7011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 name="Ink 18">
                    <a:extLst>
                      <a:ext uri="{FF2B5EF4-FFF2-40B4-BE49-F238E27FC236}">
                        <a16:creationId xmlns:a16="http://schemas.microsoft.com/office/drawing/2014/main" id="{8C435C4F-CB09-45E7-A59B-8BB346F9746D}"/>
                      </a:ext>
                    </a:extLst>
                  </p14:cNvPr>
                  <p14:cNvContentPartPr/>
                  <p14:nvPr/>
                </p14:nvContentPartPr>
                <p14:xfrm>
                  <a:off x="7119917" y="3509343"/>
                  <a:ext cx="38880" cy="232920"/>
                </p14:xfrm>
              </p:contentPart>
            </mc:Choice>
            <mc:Fallback xmlns="">
              <p:pic>
                <p:nvPicPr>
                  <p:cNvPr id="19" name="Ink 18">
                    <a:extLst>
                      <a:ext uri="{FF2B5EF4-FFF2-40B4-BE49-F238E27FC236}">
                        <a16:creationId xmlns:a16="http://schemas.microsoft.com/office/drawing/2014/main" id="{8C435C4F-CB09-45E7-A59B-8BB346F9746D}"/>
                      </a:ext>
                    </a:extLst>
                  </p:cNvPr>
                  <p:cNvPicPr/>
                  <p:nvPr/>
                </p:nvPicPr>
                <p:blipFill>
                  <a:blip r:embed="rId79"/>
                  <a:stretch>
                    <a:fillRect/>
                  </a:stretch>
                </p:blipFill>
                <p:spPr>
                  <a:xfrm>
                    <a:off x="7106782" y="3496139"/>
                    <a:ext cx="64625" cy="258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 name="Ink 19">
                    <a:extLst>
                      <a:ext uri="{FF2B5EF4-FFF2-40B4-BE49-F238E27FC236}">
                        <a16:creationId xmlns:a16="http://schemas.microsoft.com/office/drawing/2014/main" id="{10935A70-3DE8-4283-88C1-85D518B3B2B1}"/>
                      </a:ext>
                    </a:extLst>
                  </p14:cNvPr>
                  <p14:cNvContentPartPr/>
                  <p14:nvPr/>
                </p14:nvContentPartPr>
                <p14:xfrm>
                  <a:off x="7247717" y="3553623"/>
                  <a:ext cx="398160" cy="163080"/>
                </p14:xfrm>
              </p:contentPart>
            </mc:Choice>
            <mc:Fallback xmlns="">
              <p:pic>
                <p:nvPicPr>
                  <p:cNvPr id="20" name="Ink 19">
                    <a:extLst>
                      <a:ext uri="{FF2B5EF4-FFF2-40B4-BE49-F238E27FC236}">
                        <a16:creationId xmlns:a16="http://schemas.microsoft.com/office/drawing/2014/main" id="{10935A70-3DE8-4283-88C1-85D518B3B2B1}"/>
                      </a:ext>
                    </a:extLst>
                  </p:cNvPr>
                  <p:cNvPicPr/>
                  <p:nvPr/>
                </p:nvPicPr>
                <p:blipFill>
                  <a:blip r:embed="rId81"/>
                  <a:stretch>
                    <a:fillRect/>
                  </a:stretch>
                </p:blipFill>
                <p:spPr>
                  <a:xfrm>
                    <a:off x="7234550" y="3540429"/>
                    <a:ext cx="423967" cy="188941"/>
                  </a:xfrm>
                  <a:prstGeom prst="rect">
                    <a:avLst/>
                  </a:prstGeom>
                </p:spPr>
              </p:pic>
            </mc:Fallback>
          </mc:AlternateContent>
        </p:grpSp>
      </p:grpSp>
      <p:grpSp>
        <p:nvGrpSpPr>
          <p:cNvPr id="53293" name="Group 53292">
            <a:extLst>
              <a:ext uri="{FF2B5EF4-FFF2-40B4-BE49-F238E27FC236}">
                <a16:creationId xmlns:a16="http://schemas.microsoft.com/office/drawing/2014/main" id="{588E11F3-660A-4AB5-B114-107B8EF8C648}"/>
              </a:ext>
            </a:extLst>
          </p:cNvPr>
          <p:cNvGrpSpPr/>
          <p:nvPr/>
        </p:nvGrpSpPr>
        <p:grpSpPr>
          <a:xfrm>
            <a:off x="128717" y="4275063"/>
            <a:ext cx="5422320" cy="1860480"/>
            <a:chOff x="128717" y="4275063"/>
            <a:chExt cx="5422320" cy="1860480"/>
          </a:xfrm>
        </p:grpSpPr>
        <p:grpSp>
          <p:nvGrpSpPr>
            <p:cNvPr id="57" name="Group 56">
              <a:extLst>
                <a:ext uri="{FF2B5EF4-FFF2-40B4-BE49-F238E27FC236}">
                  <a16:creationId xmlns:a16="http://schemas.microsoft.com/office/drawing/2014/main" id="{24B0101F-D658-4FE2-83B6-8AEE7538AC2F}"/>
                </a:ext>
              </a:extLst>
            </p:cNvPr>
            <p:cNvGrpSpPr/>
            <p:nvPr/>
          </p:nvGrpSpPr>
          <p:grpSpPr>
            <a:xfrm>
              <a:off x="128717" y="4713183"/>
              <a:ext cx="4424760" cy="1422360"/>
              <a:chOff x="128717" y="4713183"/>
              <a:chExt cx="4424760" cy="1422360"/>
            </a:xfrm>
          </p:grpSpPr>
          <mc:AlternateContent xmlns:mc="http://schemas.openxmlformats.org/markup-compatibility/2006" xmlns:p14="http://schemas.microsoft.com/office/powerpoint/2010/main">
            <mc:Choice Requires="p14">
              <p:contentPart p14:bwMode="auto" r:id="rId82">
                <p14:nvContentPartPr>
                  <p14:cNvPr id="2" name="Ink 1">
                    <a:extLst>
                      <a:ext uri="{FF2B5EF4-FFF2-40B4-BE49-F238E27FC236}">
                        <a16:creationId xmlns:a16="http://schemas.microsoft.com/office/drawing/2014/main" id="{916E689E-36A5-44A6-B397-D2778DFF9201}"/>
                      </a:ext>
                    </a:extLst>
                  </p14:cNvPr>
                  <p14:cNvContentPartPr/>
                  <p14:nvPr/>
                </p14:nvContentPartPr>
                <p14:xfrm>
                  <a:off x="619397" y="5418423"/>
                  <a:ext cx="397080" cy="359280"/>
                </p14:xfrm>
              </p:contentPart>
            </mc:Choice>
            <mc:Fallback xmlns="">
              <p:pic>
                <p:nvPicPr>
                  <p:cNvPr id="2" name="Ink 1">
                    <a:extLst>
                      <a:ext uri="{FF2B5EF4-FFF2-40B4-BE49-F238E27FC236}">
                        <a16:creationId xmlns:a16="http://schemas.microsoft.com/office/drawing/2014/main" id="{916E689E-36A5-44A6-B397-D2778DFF9201}"/>
                      </a:ext>
                    </a:extLst>
                  </p:cNvPr>
                  <p:cNvPicPr/>
                  <p:nvPr/>
                </p:nvPicPr>
                <p:blipFill>
                  <a:blip r:embed="rId83"/>
                  <a:stretch>
                    <a:fillRect/>
                  </a:stretch>
                </p:blipFill>
                <p:spPr>
                  <a:xfrm>
                    <a:off x="610397" y="5409423"/>
                    <a:ext cx="4147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 name="Ink 2">
                    <a:extLst>
                      <a:ext uri="{FF2B5EF4-FFF2-40B4-BE49-F238E27FC236}">
                        <a16:creationId xmlns:a16="http://schemas.microsoft.com/office/drawing/2014/main" id="{473A064D-C7B2-448D-844C-87829056AF8A}"/>
                      </a:ext>
                    </a:extLst>
                  </p14:cNvPr>
                  <p14:cNvContentPartPr/>
                  <p14:nvPr/>
                </p14:nvContentPartPr>
                <p14:xfrm>
                  <a:off x="748637" y="5571783"/>
                  <a:ext cx="173160" cy="74520"/>
                </p14:xfrm>
              </p:contentPart>
            </mc:Choice>
            <mc:Fallback xmlns="">
              <p:pic>
                <p:nvPicPr>
                  <p:cNvPr id="3" name="Ink 2">
                    <a:extLst>
                      <a:ext uri="{FF2B5EF4-FFF2-40B4-BE49-F238E27FC236}">
                        <a16:creationId xmlns:a16="http://schemas.microsoft.com/office/drawing/2014/main" id="{473A064D-C7B2-448D-844C-87829056AF8A}"/>
                      </a:ext>
                    </a:extLst>
                  </p:cNvPr>
                  <p:cNvPicPr/>
                  <p:nvPr/>
                </p:nvPicPr>
                <p:blipFill>
                  <a:blip r:embed="rId85"/>
                  <a:stretch>
                    <a:fillRect/>
                  </a:stretch>
                </p:blipFill>
                <p:spPr>
                  <a:xfrm>
                    <a:off x="739637" y="5562783"/>
                    <a:ext cx="1908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 name="Ink 4">
                    <a:extLst>
                      <a:ext uri="{FF2B5EF4-FFF2-40B4-BE49-F238E27FC236}">
                        <a16:creationId xmlns:a16="http://schemas.microsoft.com/office/drawing/2014/main" id="{162C52B2-0870-4F98-AFA0-A7B14199BEBE}"/>
                      </a:ext>
                    </a:extLst>
                  </p14:cNvPr>
                  <p14:cNvContentPartPr/>
                  <p14:nvPr/>
                </p14:nvContentPartPr>
                <p14:xfrm>
                  <a:off x="128717" y="5408703"/>
                  <a:ext cx="17280" cy="189000"/>
                </p14:xfrm>
              </p:contentPart>
            </mc:Choice>
            <mc:Fallback xmlns="">
              <p:pic>
                <p:nvPicPr>
                  <p:cNvPr id="5" name="Ink 4">
                    <a:extLst>
                      <a:ext uri="{FF2B5EF4-FFF2-40B4-BE49-F238E27FC236}">
                        <a16:creationId xmlns:a16="http://schemas.microsoft.com/office/drawing/2014/main" id="{162C52B2-0870-4F98-AFA0-A7B14199BEBE}"/>
                      </a:ext>
                    </a:extLst>
                  </p:cNvPr>
                  <p:cNvPicPr/>
                  <p:nvPr/>
                </p:nvPicPr>
                <p:blipFill>
                  <a:blip r:embed="rId87"/>
                  <a:stretch>
                    <a:fillRect/>
                  </a:stretch>
                </p:blipFill>
                <p:spPr>
                  <a:xfrm>
                    <a:off x="119717" y="5399720"/>
                    <a:ext cx="34920" cy="20660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 name="Ink 5">
                    <a:extLst>
                      <a:ext uri="{FF2B5EF4-FFF2-40B4-BE49-F238E27FC236}">
                        <a16:creationId xmlns:a16="http://schemas.microsoft.com/office/drawing/2014/main" id="{5EBB9CA0-927E-42A0-8A90-E92CAB0A2BBB}"/>
                      </a:ext>
                    </a:extLst>
                  </p14:cNvPr>
                  <p14:cNvContentPartPr/>
                  <p14:nvPr/>
                </p14:nvContentPartPr>
                <p14:xfrm>
                  <a:off x="210797" y="5407263"/>
                  <a:ext cx="127800" cy="146880"/>
                </p14:xfrm>
              </p:contentPart>
            </mc:Choice>
            <mc:Fallback xmlns="">
              <p:pic>
                <p:nvPicPr>
                  <p:cNvPr id="6" name="Ink 5">
                    <a:extLst>
                      <a:ext uri="{FF2B5EF4-FFF2-40B4-BE49-F238E27FC236}">
                        <a16:creationId xmlns:a16="http://schemas.microsoft.com/office/drawing/2014/main" id="{5EBB9CA0-927E-42A0-8A90-E92CAB0A2BBB}"/>
                      </a:ext>
                    </a:extLst>
                  </p:cNvPr>
                  <p:cNvPicPr/>
                  <p:nvPr/>
                </p:nvPicPr>
                <p:blipFill>
                  <a:blip r:embed="rId89"/>
                  <a:stretch>
                    <a:fillRect/>
                  </a:stretch>
                </p:blipFill>
                <p:spPr>
                  <a:xfrm>
                    <a:off x="201772" y="5398285"/>
                    <a:ext cx="145490" cy="16447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1B18F47A-EAC5-455D-80A0-BAF392B54480}"/>
                      </a:ext>
                    </a:extLst>
                  </p14:cNvPr>
                  <p14:cNvContentPartPr/>
                  <p14:nvPr/>
                </p14:nvContentPartPr>
                <p14:xfrm>
                  <a:off x="359837" y="5400063"/>
                  <a:ext cx="118800" cy="112680"/>
                </p14:xfrm>
              </p:contentPart>
            </mc:Choice>
            <mc:Fallback xmlns="">
              <p:pic>
                <p:nvPicPr>
                  <p:cNvPr id="54" name="Ink 53">
                    <a:extLst>
                      <a:ext uri="{FF2B5EF4-FFF2-40B4-BE49-F238E27FC236}">
                        <a16:creationId xmlns:a16="http://schemas.microsoft.com/office/drawing/2014/main" id="{1B18F47A-EAC5-455D-80A0-BAF392B54480}"/>
                      </a:ext>
                    </a:extLst>
                  </p:cNvPr>
                  <p:cNvPicPr/>
                  <p:nvPr/>
                </p:nvPicPr>
                <p:blipFill>
                  <a:blip r:embed="rId91"/>
                  <a:stretch>
                    <a:fillRect/>
                  </a:stretch>
                </p:blipFill>
                <p:spPr>
                  <a:xfrm>
                    <a:off x="350837" y="5391063"/>
                    <a:ext cx="136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18B6677-A3E4-445D-9406-C375AF6E0E71}"/>
                      </a:ext>
                    </a:extLst>
                  </p14:cNvPr>
                  <p14:cNvContentPartPr/>
                  <p14:nvPr/>
                </p14:nvContentPartPr>
                <p14:xfrm>
                  <a:off x="764837" y="4713183"/>
                  <a:ext cx="3788640" cy="1422360"/>
                </p14:xfrm>
              </p:contentPart>
            </mc:Choice>
            <mc:Fallback xmlns="">
              <p:pic>
                <p:nvPicPr>
                  <p:cNvPr id="56" name="Ink 55">
                    <a:extLst>
                      <a:ext uri="{FF2B5EF4-FFF2-40B4-BE49-F238E27FC236}">
                        <a16:creationId xmlns:a16="http://schemas.microsoft.com/office/drawing/2014/main" id="{D18B6677-A3E4-445D-9406-C375AF6E0E71}"/>
                      </a:ext>
                    </a:extLst>
                  </p:cNvPr>
                  <p:cNvPicPr/>
                  <p:nvPr/>
                </p:nvPicPr>
                <p:blipFill>
                  <a:blip r:embed="rId93"/>
                  <a:stretch>
                    <a:fillRect/>
                  </a:stretch>
                </p:blipFill>
                <p:spPr>
                  <a:xfrm>
                    <a:off x="755837" y="4704183"/>
                    <a:ext cx="3806280" cy="1440000"/>
                  </a:xfrm>
                  <a:prstGeom prst="rect">
                    <a:avLst/>
                  </a:prstGeom>
                </p:spPr>
              </p:pic>
            </mc:Fallback>
          </mc:AlternateContent>
        </p:grpSp>
        <p:grpSp>
          <p:nvGrpSpPr>
            <p:cNvPr id="53248" name="Group 53247">
              <a:extLst>
                <a:ext uri="{FF2B5EF4-FFF2-40B4-BE49-F238E27FC236}">
                  <a16:creationId xmlns:a16="http://schemas.microsoft.com/office/drawing/2014/main" id="{ECE85418-5305-4020-B722-11EBD58D3E1E}"/>
                </a:ext>
              </a:extLst>
            </p:cNvPr>
            <p:cNvGrpSpPr/>
            <p:nvPr/>
          </p:nvGrpSpPr>
          <p:grpSpPr>
            <a:xfrm>
              <a:off x="4866317" y="4707783"/>
              <a:ext cx="147960" cy="208080"/>
              <a:chOff x="4866317" y="4707783"/>
              <a:chExt cx="147960" cy="208080"/>
            </a:xfrm>
          </p:grpSpPr>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37394040-4AD3-4A8D-93AD-0C5C339F0734}"/>
                      </a:ext>
                    </a:extLst>
                  </p14:cNvPr>
                  <p14:cNvContentPartPr/>
                  <p14:nvPr/>
                </p14:nvContentPartPr>
                <p14:xfrm>
                  <a:off x="4909517" y="4707783"/>
                  <a:ext cx="45000" cy="208080"/>
                </p14:xfrm>
              </p:contentPart>
            </mc:Choice>
            <mc:Fallback xmlns="">
              <p:pic>
                <p:nvPicPr>
                  <p:cNvPr id="58" name="Ink 57">
                    <a:extLst>
                      <a:ext uri="{FF2B5EF4-FFF2-40B4-BE49-F238E27FC236}">
                        <a16:creationId xmlns:a16="http://schemas.microsoft.com/office/drawing/2014/main" id="{37394040-4AD3-4A8D-93AD-0C5C339F0734}"/>
                      </a:ext>
                    </a:extLst>
                  </p:cNvPr>
                  <p:cNvPicPr/>
                  <p:nvPr/>
                </p:nvPicPr>
                <p:blipFill>
                  <a:blip r:embed="rId95"/>
                  <a:stretch>
                    <a:fillRect/>
                  </a:stretch>
                </p:blipFill>
                <p:spPr>
                  <a:xfrm>
                    <a:off x="4900517" y="4698783"/>
                    <a:ext cx="62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47741DC0-83DF-4917-BDAF-5D647377567C}"/>
                      </a:ext>
                    </a:extLst>
                  </p14:cNvPr>
                  <p14:cNvContentPartPr/>
                  <p14:nvPr/>
                </p14:nvContentPartPr>
                <p14:xfrm>
                  <a:off x="4866317" y="4755663"/>
                  <a:ext cx="147960" cy="36720"/>
                </p14:xfrm>
              </p:contentPart>
            </mc:Choice>
            <mc:Fallback xmlns="">
              <p:pic>
                <p:nvPicPr>
                  <p:cNvPr id="59" name="Ink 58">
                    <a:extLst>
                      <a:ext uri="{FF2B5EF4-FFF2-40B4-BE49-F238E27FC236}">
                        <a16:creationId xmlns:a16="http://schemas.microsoft.com/office/drawing/2014/main" id="{47741DC0-83DF-4917-BDAF-5D647377567C}"/>
                      </a:ext>
                    </a:extLst>
                  </p:cNvPr>
                  <p:cNvPicPr/>
                  <p:nvPr/>
                </p:nvPicPr>
                <p:blipFill>
                  <a:blip r:embed="rId97"/>
                  <a:stretch>
                    <a:fillRect/>
                  </a:stretch>
                </p:blipFill>
                <p:spPr>
                  <a:xfrm>
                    <a:off x="4857295" y="4746663"/>
                    <a:ext cx="165643" cy="5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07B5A5DB-6B12-4B97-B5A0-AD3824CA91E1}"/>
                    </a:ext>
                  </a:extLst>
                </p14:cNvPr>
                <p14:cNvContentPartPr/>
                <p14:nvPr/>
              </p14:nvContentPartPr>
              <p14:xfrm>
                <a:off x="4805117" y="5502303"/>
                <a:ext cx="327240" cy="47520"/>
              </p14:xfrm>
            </p:contentPart>
          </mc:Choice>
          <mc:Fallback xmlns="">
            <p:pic>
              <p:nvPicPr>
                <p:cNvPr id="60" name="Ink 59">
                  <a:extLst>
                    <a:ext uri="{FF2B5EF4-FFF2-40B4-BE49-F238E27FC236}">
                      <a16:creationId xmlns:a16="http://schemas.microsoft.com/office/drawing/2014/main" id="{07B5A5DB-6B12-4B97-B5A0-AD3824CA91E1}"/>
                    </a:ext>
                  </a:extLst>
                </p:cNvPr>
                <p:cNvPicPr/>
                <p:nvPr/>
              </p:nvPicPr>
              <p:blipFill>
                <a:blip r:embed="rId99"/>
                <a:stretch>
                  <a:fillRect/>
                </a:stretch>
              </p:blipFill>
              <p:spPr>
                <a:xfrm>
                  <a:off x="4796107" y="5493371"/>
                  <a:ext cx="344899" cy="65027"/>
                </a:xfrm>
                <a:prstGeom prst="rect">
                  <a:avLst/>
                </a:prstGeom>
              </p:spPr>
            </p:pic>
          </mc:Fallback>
        </mc:AlternateContent>
        <p:grpSp>
          <p:nvGrpSpPr>
            <p:cNvPr id="63" name="Group 62">
              <a:extLst>
                <a:ext uri="{FF2B5EF4-FFF2-40B4-BE49-F238E27FC236}">
                  <a16:creationId xmlns:a16="http://schemas.microsoft.com/office/drawing/2014/main" id="{46A75463-4E1E-4F90-B4E4-2470082B1C7D}"/>
                </a:ext>
              </a:extLst>
            </p:cNvPr>
            <p:cNvGrpSpPr/>
            <p:nvPr/>
          </p:nvGrpSpPr>
          <p:grpSpPr>
            <a:xfrm>
              <a:off x="5128037" y="5109183"/>
              <a:ext cx="423000" cy="228960"/>
              <a:chOff x="5128037" y="5109183"/>
              <a:chExt cx="423000" cy="228960"/>
            </a:xfrm>
          </p:grpSpPr>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109CC147-0146-48C2-B9CE-ABB385A79370}"/>
                      </a:ext>
                    </a:extLst>
                  </p14:cNvPr>
                  <p14:cNvContentPartPr/>
                  <p14:nvPr/>
                </p14:nvContentPartPr>
                <p14:xfrm>
                  <a:off x="5128037" y="5109183"/>
                  <a:ext cx="164520" cy="217440"/>
                </p14:xfrm>
              </p:contentPart>
            </mc:Choice>
            <mc:Fallback xmlns="">
              <p:pic>
                <p:nvPicPr>
                  <p:cNvPr id="61" name="Ink 60">
                    <a:extLst>
                      <a:ext uri="{FF2B5EF4-FFF2-40B4-BE49-F238E27FC236}">
                        <a16:creationId xmlns:a16="http://schemas.microsoft.com/office/drawing/2014/main" id="{109CC147-0146-48C2-B9CE-ABB385A79370}"/>
                      </a:ext>
                    </a:extLst>
                  </p:cNvPr>
                  <p:cNvPicPr/>
                  <p:nvPr/>
                </p:nvPicPr>
                <p:blipFill>
                  <a:blip r:embed="rId101"/>
                  <a:stretch>
                    <a:fillRect/>
                  </a:stretch>
                </p:blipFill>
                <p:spPr>
                  <a:xfrm>
                    <a:off x="5119037" y="5100183"/>
                    <a:ext cx="1821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CD4D59DF-5367-43E7-B201-A8867D9FADF0}"/>
                      </a:ext>
                    </a:extLst>
                  </p14:cNvPr>
                  <p14:cNvContentPartPr/>
                  <p14:nvPr/>
                </p14:nvContentPartPr>
                <p14:xfrm>
                  <a:off x="5359877" y="5226903"/>
                  <a:ext cx="191160" cy="111240"/>
                </p14:xfrm>
              </p:contentPart>
            </mc:Choice>
            <mc:Fallback xmlns="">
              <p:pic>
                <p:nvPicPr>
                  <p:cNvPr id="62" name="Ink 61">
                    <a:extLst>
                      <a:ext uri="{FF2B5EF4-FFF2-40B4-BE49-F238E27FC236}">
                        <a16:creationId xmlns:a16="http://schemas.microsoft.com/office/drawing/2014/main" id="{CD4D59DF-5367-43E7-B201-A8867D9FADF0}"/>
                      </a:ext>
                    </a:extLst>
                  </p:cNvPr>
                  <p:cNvPicPr/>
                  <p:nvPr/>
                </p:nvPicPr>
                <p:blipFill>
                  <a:blip r:embed="rId103"/>
                  <a:stretch>
                    <a:fillRect/>
                  </a:stretch>
                </p:blipFill>
                <p:spPr>
                  <a:xfrm>
                    <a:off x="5350877" y="5217903"/>
                    <a:ext cx="2088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53282" name="Ink 53281">
                  <a:extLst>
                    <a:ext uri="{FF2B5EF4-FFF2-40B4-BE49-F238E27FC236}">
                      <a16:creationId xmlns:a16="http://schemas.microsoft.com/office/drawing/2014/main" id="{03E43BD5-3F70-458B-9648-5C08D455732C}"/>
                    </a:ext>
                  </a:extLst>
                </p14:cNvPr>
                <p14:cNvContentPartPr/>
                <p14:nvPr/>
              </p14:nvContentPartPr>
              <p14:xfrm>
                <a:off x="2447477" y="4518783"/>
                <a:ext cx="51840" cy="59400"/>
              </p14:xfrm>
            </p:contentPart>
          </mc:Choice>
          <mc:Fallback xmlns="">
            <p:pic>
              <p:nvPicPr>
                <p:cNvPr id="53282" name="Ink 53281">
                  <a:extLst>
                    <a:ext uri="{FF2B5EF4-FFF2-40B4-BE49-F238E27FC236}">
                      <a16:creationId xmlns:a16="http://schemas.microsoft.com/office/drawing/2014/main" id="{03E43BD5-3F70-458B-9648-5C08D455732C}"/>
                    </a:ext>
                  </a:extLst>
                </p:cNvPr>
                <p:cNvPicPr/>
                <p:nvPr/>
              </p:nvPicPr>
              <p:blipFill>
                <a:blip r:embed="rId105"/>
                <a:stretch>
                  <a:fillRect/>
                </a:stretch>
              </p:blipFill>
              <p:spPr>
                <a:xfrm>
                  <a:off x="2438477" y="4509783"/>
                  <a:ext cx="69480" cy="77040"/>
                </a:xfrm>
                <a:prstGeom prst="rect">
                  <a:avLst/>
                </a:prstGeom>
              </p:spPr>
            </p:pic>
          </mc:Fallback>
        </mc:AlternateContent>
        <p:grpSp>
          <p:nvGrpSpPr>
            <p:cNvPr id="53285" name="Group 53284">
              <a:extLst>
                <a:ext uri="{FF2B5EF4-FFF2-40B4-BE49-F238E27FC236}">
                  <a16:creationId xmlns:a16="http://schemas.microsoft.com/office/drawing/2014/main" id="{B2DF6F28-C170-420B-AC8D-215BCCD6F6B1}"/>
                </a:ext>
              </a:extLst>
            </p:cNvPr>
            <p:cNvGrpSpPr/>
            <p:nvPr/>
          </p:nvGrpSpPr>
          <p:grpSpPr>
            <a:xfrm>
              <a:off x="3393197" y="4275063"/>
              <a:ext cx="622080" cy="331200"/>
              <a:chOff x="3393197" y="4275063"/>
              <a:chExt cx="622080" cy="331200"/>
            </a:xfrm>
          </p:grpSpPr>
          <mc:AlternateContent xmlns:mc="http://schemas.openxmlformats.org/markup-compatibility/2006" xmlns:p14="http://schemas.microsoft.com/office/powerpoint/2010/main">
            <mc:Choice Requires="p14">
              <p:contentPart p14:bwMode="auto" r:id="rId106">
                <p14:nvContentPartPr>
                  <p14:cNvPr id="53260" name="Ink 53259">
                    <a:extLst>
                      <a:ext uri="{FF2B5EF4-FFF2-40B4-BE49-F238E27FC236}">
                        <a16:creationId xmlns:a16="http://schemas.microsoft.com/office/drawing/2014/main" id="{0689040E-DB96-4EB7-B6E8-0FC009BD2B0A}"/>
                      </a:ext>
                    </a:extLst>
                  </p14:cNvPr>
                  <p14:cNvContentPartPr/>
                  <p14:nvPr/>
                </p14:nvContentPartPr>
                <p14:xfrm>
                  <a:off x="3481397" y="4470183"/>
                  <a:ext cx="53280" cy="136080"/>
                </p14:xfrm>
              </p:contentPart>
            </mc:Choice>
            <mc:Fallback xmlns="">
              <p:pic>
                <p:nvPicPr>
                  <p:cNvPr id="53260" name="Ink 53259">
                    <a:extLst>
                      <a:ext uri="{FF2B5EF4-FFF2-40B4-BE49-F238E27FC236}">
                        <a16:creationId xmlns:a16="http://schemas.microsoft.com/office/drawing/2014/main" id="{0689040E-DB96-4EB7-B6E8-0FC009BD2B0A}"/>
                      </a:ext>
                    </a:extLst>
                  </p:cNvPr>
                  <p:cNvPicPr/>
                  <p:nvPr/>
                </p:nvPicPr>
                <p:blipFill>
                  <a:blip r:embed="rId107"/>
                  <a:stretch>
                    <a:fillRect/>
                  </a:stretch>
                </p:blipFill>
                <p:spPr>
                  <a:xfrm>
                    <a:off x="3472336" y="4461183"/>
                    <a:ext cx="71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3261" name="Ink 53260">
                    <a:extLst>
                      <a:ext uri="{FF2B5EF4-FFF2-40B4-BE49-F238E27FC236}">
                        <a16:creationId xmlns:a16="http://schemas.microsoft.com/office/drawing/2014/main" id="{0B758FC9-D5BD-4FB5-9802-C2E28D405184}"/>
                      </a:ext>
                    </a:extLst>
                  </p14:cNvPr>
                  <p14:cNvContentPartPr/>
                  <p14:nvPr/>
                </p14:nvContentPartPr>
                <p14:xfrm>
                  <a:off x="3393197" y="4416903"/>
                  <a:ext cx="83160" cy="75960"/>
                </p14:xfrm>
              </p:contentPart>
            </mc:Choice>
            <mc:Fallback xmlns="">
              <p:pic>
                <p:nvPicPr>
                  <p:cNvPr id="53261" name="Ink 53260">
                    <a:extLst>
                      <a:ext uri="{FF2B5EF4-FFF2-40B4-BE49-F238E27FC236}">
                        <a16:creationId xmlns:a16="http://schemas.microsoft.com/office/drawing/2014/main" id="{0B758FC9-D5BD-4FB5-9802-C2E28D405184}"/>
                      </a:ext>
                    </a:extLst>
                  </p:cNvPr>
                  <p:cNvPicPr/>
                  <p:nvPr/>
                </p:nvPicPr>
                <p:blipFill>
                  <a:blip r:embed="rId109"/>
                  <a:stretch>
                    <a:fillRect/>
                  </a:stretch>
                </p:blipFill>
                <p:spPr>
                  <a:xfrm>
                    <a:off x="3384197" y="4407903"/>
                    <a:ext cx="1008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3262" name="Ink 53261">
                    <a:extLst>
                      <a:ext uri="{FF2B5EF4-FFF2-40B4-BE49-F238E27FC236}">
                        <a16:creationId xmlns:a16="http://schemas.microsoft.com/office/drawing/2014/main" id="{28D32AE1-F9CD-4015-A35A-6F83847231BB}"/>
                      </a:ext>
                    </a:extLst>
                  </p14:cNvPr>
                  <p14:cNvContentPartPr/>
                  <p14:nvPr/>
                </p14:nvContentPartPr>
                <p14:xfrm>
                  <a:off x="3630077" y="4524183"/>
                  <a:ext cx="13680" cy="22320"/>
                </p14:xfrm>
              </p:contentPart>
            </mc:Choice>
            <mc:Fallback xmlns="">
              <p:pic>
                <p:nvPicPr>
                  <p:cNvPr id="53262" name="Ink 53261">
                    <a:extLst>
                      <a:ext uri="{FF2B5EF4-FFF2-40B4-BE49-F238E27FC236}">
                        <a16:creationId xmlns:a16="http://schemas.microsoft.com/office/drawing/2014/main" id="{28D32AE1-F9CD-4015-A35A-6F83847231BB}"/>
                      </a:ext>
                    </a:extLst>
                  </p:cNvPr>
                  <p:cNvPicPr/>
                  <p:nvPr/>
                </p:nvPicPr>
                <p:blipFill>
                  <a:blip r:embed="rId111"/>
                  <a:stretch>
                    <a:fillRect/>
                  </a:stretch>
                </p:blipFill>
                <p:spPr>
                  <a:xfrm>
                    <a:off x="3621077" y="4515183"/>
                    <a:ext cx="31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3263" name="Ink 53262">
                    <a:extLst>
                      <a:ext uri="{FF2B5EF4-FFF2-40B4-BE49-F238E27FC236}">
                        <a16:creationId xmlns:a16="http://schemas.microsoft.com/office/drawing/2014/main" id="{994D563B-C2FB-4C88-9E16-D633BD975505}"/>
                      </a:ext>
                    </a:extLst>
                  </p14:cNvPr>
                  <p14:cNvContentPartPr/>
                  <p14:nvPr/>
                </p14:nvContentPartPr>
                <p14:xfrm>
                  <a:off x="3683717" y="4298463"/>
                  <a:ext cx="154800" cy="198720"/>
                </p14:xfrm>
              </p:contentPart>
            </mc:Choice>
            <mc:Fallback xmlns="">
              <p:pic>
                <p:nvPicPr>
                  <p:cNvPr id="53263" name="Ink 53262">
                    <a:extLst>
                      <a:ext uri="{FF2B5EF4-FFF2-40B4-BE49-F238E27FC236}">
                        <a16:creationId xmlns:a16="http://schemas.microsoft.com/office/drawing/2014/main" id="{994D563B-C2FB-4C88-9E16-D633BD975505}"/>
                      </a:ext>
                    </a:extLst>
                  </p:cNvPr>
                  <p:cNvPicPr/>
                  <p:nvPr/>
                </p:nvPicPr>
                <p:blipFill>
                  <a:blip r:embed="rId113"/>
                  <a:stretch>
                    <a:fillRect/>
                  </a:stretch>
                </p:blipFill>
                <p:spPr>
                  <a:xfrm>
                    <a:off x="3674717" y="4289463"/>
                    <a:ext cx="172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3264" name="Ink 53263">
                    <a:extLst>
                      <a:ext uri="{FF2B5EF4-FFF2-40B4-BE49-F238E27FC236}">
                        <a16:creationId xmlns:a16="http://schemas.microsoft.com/office/drawing/2014/main" id="{8A1F486C-9538-4291-A09A-6B0E359474AC}"/>
                      </a:ext>
                    </a:extLst>
                  </p14:cNvPr>
                  <p14:cNvContentPartPr/>
                  <p14:nvPr/>
                </p14:nvContentPartPr>
                <p14:xfrm>
                  <a:off x="3883877" y="4275063"/>
                  <a:ext cx="131400" cy="200880"/>
                </p14:xfrm>
              </p:contentPart>
            </mc:Choice>
            <mc:Fallback xmlns="">
              <p:pic>
                <p:nvPicPr>
                  <p:cNvPr id="53264" name="Ink 53263">
                    <a:extLst>
                      <a:ext uri="{FF2B5EF4-FFF2-40B4-BE49-F238E27FC236}">
                        <a16:creationId xmlns:a16="http://schemas.microsoft.com/office/drawing/2014/main" id="{8A1F486C-9538-4291-A09A-6B0E359474AC}"/>
                      </a:ext>
                    </a:extLst>
                  </p:cNvPr>
                  <p:cNvPicPr/>
                  <p:nvPr/>
                </p:nvPicPr>
                <p:blipFill>
                  <a:blip r:embed="rId115"/>
                  <a:stretch>
                    <a:fillRect/>
                  </a:stretch>
                </p:blipFill>
                <p:spPr>
                  <a:xfrm>
                    <a:off x="3874877" y="4266063"/>
                    <a:ext cx="149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3284" name="Ink 53283">
                    <a:extLst>
                      <a:ext uri="{FF2B5EF4-FFF2-40B4-BE49-F238E27FC236}">
                        <a16:creationId xmlns:a16="http://schemas.microsoft.com/office/drawing/2014/main" id="{B9172731-DC4F-4B55-91E2-7C503FE7BCA5}"/>
                      </a:ext>
                    </a:extLst>
                  </p14:cNvPr>
                  <p14:cNvContentPartPr/>
                  <p14:nvPr/>
                </p14:nvContentPartPr>
                <p14:xfrm>
                  <a:off x="3586517" y="4506903"/>
                  <a:ext cx="61200" cy="47160"/>
                </p14:xfrm>
              </p:contentPart>
            </mc:Choice>
            <mc:Fallback xmlns="">
              <p:pic>
                <p:nvPicPr>
                  <p:cNvPr id="53284" name="Ink 53283">
                    <a:extLst>
                      <a:ext uri="{FF2B5EF4-FFF2-40B4-BE49-F238E27FC236}">
                        <a16:creationId xmlns:a16="http://schemas.microsoft.com/office/drawing/2014/main" id="{B9172731-DC4F-4B55-91E2-7C503FE7BCA5}"/>
                      </a:ext>
                    </a:extLst>
                  </p:cNvPr>
                  <p:cNvPicPr/>
                  <p:nvPr/>
                </p:nvPicPr>
                <p:blipFill>
                  <a:blip r:embed="rId117"/>
                  <a:stretch>
                    <a:fillRect/>
                  </a:stretch>
                </p:blipFill>
                <p:spPr>
                  <a:xfrm>
                    <a:off x="3577517" y="4497971"/>
                    <a:ext cx="78840" cy="64666"/>
                  </a:xfrm>
                  <a:prstGeom prst="rect">
                    <a:avLst/>
                  </a:prstGeom>
                </p:spPr>
              </p:pic>
            </mc:Fallback>
          </mc:AlternateContent>
        </p:grpSp>
        <p:grpSp>
          <p:nvGrpSpPr>
            <p:cNvPr id="53287" name="Group 53286">
              <a:extLst>
                <a:ext uri="{FF2B5EF4-FFF2-40B4-BE49-F238E27FC236}">
                  <a16:creationId xmlns:a16="http://schemas.microsoft.com/office/drawing/2014/main" id="{319B55B7-31B6-432F-B85E-AF5960E9A7C3}"/>
                </a:ext>
              </a:extLst>
            </p:cNvPr>
            <p:cNvGrpSpPr/>
            <p:nvPr/>
          </p:nvGrpSpPr>
          <p:grpSpPr>
            <a:xfrm>
              <a:off x="3792437" y="5264343"/>
              <a:ext cx="356760" cy="229320"/>
              <a:chOff x="3792437" y="5264343"/>
              <a:chExt cx="356760" cy="229320"/>
            </a:xfrm>
          </p:grpSpPr>
          <mc:AlternateContent xmlns:mc="http://schemas.openxmlformats.org/markup-compatibility/2006" xmlns:p14="http://schemas.microsoft.com/office/powerpoint/2010/main">
            <mc:Choice Requires="p14">
              <p:contentPart p14:bwMode="auto" r:id="rId118">
                <p14:nvContentPartPr>
                  <p14:cNvPr id="53249" name="Ink 53248">
                    <a:extLst>
                      <a:ext uri="{FF2B5EF4-FFF2-40B4-BE49-F238E27FC236}">
                        <a16:creationId xmlns:a16="http://schemas.microsoft.com/office/drawing/2014/main" id="{43FB7A09-4929-43BF-A69C-E12BAA643783}"/>
                      </a:ext>
                    </a:extLst>
                  </p14:cNvPr>
                  <p14:cNvContentPartPr/>
                  <p14:nvPr/>
                </p14:nvContentPartPr>
                <p14:xfrm>
                  <a:off x="3792437" y="5293863"/>
                  <a:ext cx="94680" cy="171720"/>
                </p14:xfrm>
              </p:contentPart>
            </mc:Choice>
            <mc:Fallback xmlns="">
              <p:pic>
                <p:nvPicPr>
                  <p:cNvPr id="53249" name="Ink 53248">
                    <a:extLst>
                      <a:ext uri="{FF2B5EF4-FFF2-40B4-BE49-F238E27FC236}">
                        <a16:creationId xmlns:a16="http://schemas.microsoft.com/office/drawing/2014/main" id="{43FB7A09-4929-43BF-A69C-E12BAA643783}"/>
                      </a:ext>
                    </a:extLst>
                  </p:cNvPr>
                  <p:cNvPicPr/>
                  <p:nvPr/>
                </p:nvPicPr>
                <p:blipFill>
                  <a:blip r:embed="rId119"/>
                  <a:stretch>
                    <a:fillRect/>
                  </a:stretch>
                </p:blipFill>
                <p:spPr>
                  <a:xfrm>
                    <a:off x="3783437" y="5284882"/>
                    <a:ext cx="112320" cy="18932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3255" name="Ink 53254">
                    <a:extLst>
                      <a:ext uri="{FF2B5EF4-FFF2-40B4-BE49-F238E27FC236}">
                        <a16:creationId xmlns:a16="http://schemas.microsoft.com/office/drawing/2014/main" id="{3F50383E-0B0F-4469-85FF-EF406BECE3B7}"/>
                      </a:ext>
                    </a:extLst>
                  </p14:cNvPr>
                  <p14:cNvContentPartPr/>
                  <p14:nvPr/>
                </p14:nvContentPartPr>
                <p14:xfrm>
                  <a:off x="3950477" y="5465583"/>
                  <a:ext cx="13320" cy="17280"/>
                </p14:xfrm>
              </p:contentPart>
            </mc:Choice>
            <mc:Fallback xmlns="">
              <p:pic>
                <p:nvPicPr>
                  <p:cNvPr id="53255" name="Ink 53254">
                    <a:extLst>
                      <a:ext uri="{FF2B5EF4-FFF2-40B4-BE49-F238E27FC236}">
                        <a16:creationId xmlns:a16="http://schemas.microsoft.com/office/drawing/2014/main" id="{3F50383E-0B0F-4469-85FF-EF406BECE3B7}"/>
                      </a:ext>
                    </a:extLst>
                  </p:cNvPr>
                  <p:cNvPicPr/>
                  <p:nvPr/>
                </p:nvPicPr>
                <p:blipFill>
                  <a:blip r:embed="rId121"/>
                  <a:stretch>
                    <a:fillRect/>
                  </a:stretch>
                </p:blipFill>
                <p:spPr>
                  <a:xfrm>
                    <a:off x="3941477" y="5456583"/>
                    <a:ext cx="30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3257" name="Ink 53256">
                    <a:extLst>
                      <a:ext uri="{FF2B5EF4-FFF2-40B4-BE49-F238E27FC236}">
                        <a16:creationId xmlns:a16="http://schemas.microsoft.com/office/drawing/2014/main" id="{F4468285-49EF-4142-806C-E6DBC6883F26}"/>
                      </a:ext>
                    </a:extLst>
                  </p14:cNvPr>
                  <p14:cNvContentPartPr/>
                  <p14:nvPr/>
                </p14:nvContentPartPr>
                <p14:xfrm>
                  <a:off x="3993317" y="5289183"/>
                  <a:ext cx="79920" cy="128520"/>
                </p14:xfrm>
              </p:contentPart>
            </mc:Choice>
            <mc:Fallback xmlns="">
              <p:pic>
                <p:nvPicPr>
                  <p:cNvPr id="53257" name="Ink 53256">
                    <a:extLst>
                      <a:ext uri="{FF2B5EF4-FFF2-40B4-BE49-F238E27FC236}">
                        <a16:creationId xmlns:a16="http://schemas.microsoft.com/office/drawing/2014/main" id="{F4468285-49EF-4142-806C-E6DBC6883F26}"/>
                      </a:ext>
                    </a:extLst>
                  </p:cNvPr>
                  <p:cNvPicPr/>
                  <p:nvPr/>
                </p:nvPicPr>
                <p:blipFill>
                  <a:blip r:embed="rId123"/>
                  <a:stretch>
                    <a:fillRect/>
                  </a:stretch>
                </p:blipFill>
                <p:spPr>
                  <a:xfrm>
                    <a:off x="3984317" y="5280208"/>
                    <a:ext cx="97560" cy="146111"/>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3258" name="Ink 53257">
                    <a:extLst>
                      <a:ext uri="{FF2B5EF4-FFF2-40B4-BE49-F238E27FC236}">
                        <a16:creationId xmlns:a16="http://schemas.microsoft.com/office/drawing/2014/main" id="{8943AA52-3771-4A0B-BF68-4A4DF7072BF0}"/>
                      </a:ext>
                    </a:extLst>
                  </p14:cNvPr>
                  <p14:cNvContentPartPr/>
                  <p14:nvPr/>
                </p14:nvContentPartPr>
                <p14:xfrm>
                  <a:off x="4127237" y="5264343"/>
                  <a:ext cx="21960" cy="159480"/>
                </p14:xfrm>
              </p:contentPart>
            </mc:Choice>
            <mc:Fallback xmlns="">
              <p:pic>
                <p:nvPicPr>
                  <p:cNvPr id="53258" name="Ink 53257">
                    <a:extLst>
                      <a:ext uri="{FF2B5EF4-FFF2-40B4-BE49-F238E27FC236}">
                        <a16:creationId xmlns:a16="http://schemas.microsoft.com/office/drawing/2014/main" id="{8943AA52-3771-4A0B-BF68-4A4DF7072BF0}"/>
                      </a:ext>
                    </a:extLst>
                  </p:cNvPr>
                  <p:cNvPicPr/>
                  <p:nvPr/>
                </p:nvPicPr>
                <p:blipFill>
                  <a:blip r:embed="rId125"/>
                  <a:stretch>
                    <a:fillRect/>
                  </a:stretch>
                </p:blipFill>
                <p:spPr>
                  <a:xfrm>
                    <a:off x="4118087" y="5255343"/>
                    <a:ext cx="39894"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3286" name="Ink 53285">
                    <a:extLst>
                      <a:ext uri="{FF2B5EF4-FFF2-40B4-BE49-F238E27FC236}">
                        <a16:creationId xmlns:a16="http://schemas.microsoft.com/office/drawing/2014/main" id="{D71B2614-FDFA-4D09-B630-E18DC4720C8D}"/>
                      </a:ext>
                    </a:extLst>
                  </p14:cNvPr>
                  <p14:cNvContentPartPr/>
                  <p14:nvPr/>
                </p14:nvContentPartPr>
                <p14:xfrm>
                  <a:off x="3924917" y="5444703"/>
                  <a:ext cx="45360" cy="48960"/>
                </p14:xfrm>
              </p:contentPart>
            </mc:Choice>
            <mc:Fallback xmlns="">
              <p:pic>
                <p:nvPicPr>
                  <p:cNvPr id="53286" name="Ink 53285">
                    <a:extLst>
                      <a:ext uri="{FF2B5EF4-FFF2-40B4-BE49-F238E27FC236}">
                        <a16:creationId xmlns:a16="http://schemas.microsoft.com/office/drawing/2014/main" id="{D71B2614-FDFA-4D09-B630-E18DC4720C8D}"/>
                      </a:ext>
                    </a:extLst>
                  </p:cNvPr>
                  <p:cNvPicPr/>
                  <p:nvPr/>
                </p:nvPicPr>
                <p:blipFill>
                  <a:blip r:embed="rId127"/>
                  <a:stretch>
                    <a:fillRect/>
                  </a:stretch>
                </p:blipFill>
                <p:spPr>
                  <a:xfrm>
                    <a:off x="3915917" y="5435703"/>
                    <a:ext cx="63000" cy="66600"/>
                  </a:xfrm>
                  <a:prstGeom prst="rect">
                    <a:avLst/>
                  </a:prstGeom>
                </p:spPr>
              </p:pic>
            </mc:Fallback>
          </mc:AlternateContent>
        </p:grpSp>
        <p:grpSp>
          <p:nvGrpSpPr>
            <p:cNvPr id="53290" name="Group 53289">
              <a:extLst>
                <a:ext uri="{FF2B5EF4-FFF2-40B4-BE49-F238E27FC236}">
                  <a16:creationId xmlns:a16="http://schemas.microsoft.com/office/drawing/2014/main" id="{5323B7CB-3D93-4A80-9B76-959677552487}"/>
                </a:ext>
              </a:extLst>
            </p:cNvPr>
            <p:cNvGrpSpPr/>
            <p:nvPr/>
          </p:nvGrpSpPr>
          <p:grpSpPr>
            <a:xfrm>
              <a:off x="1023677" y="4363263"/>
              <a:ext cx="640080" cy="375840"/>
              <a:chOff x="1023677" y="4363263"/>
              <a:chExt cx="640080" cy="375840"/>
            </a:xfrm>
          </p:grpSpPr>
          <mc:AlternateContent xmlns:mc="http://schemas.openxmlformats.org/markup-compatibility/2006" xmlns:p14="http://schemas.microsoft.com/office/powerpoint/2010/main">
            <mc:Choice Requires="p14">
              <p:contentPart p14:bwMode="auto" r:id="rId128">
                <p14:nvContentPartPr>
                  <p14:cNvPr id="53274" name="Ink 53273">
                    <a:extLst>
                      <a:ext uri="{FF2B5EF4-FFF2-40B4-BE49-F238E27FC236}">
                        <a16:creationId xmlns:a16="http://schemas.microsoft.com/office/drawing/2014/main" id="{89DD71E3-C227-4013-A81B-B2F15FE863A6}"/>
                      </a:ext>
                    </a:extLst>
                  </p14:cNvPr>
                  <p14:cNvContentPartPr/>
                  <p14:nvPr/>
                </p14:nvContentPartPr>
                <p14:xfrm>
                  <a:off x="1063637" y="4553343"/>
                  <a:ext cx="99000" cy="185760"/>
                </p14:xfrm>
              </p:contentPart>
            </mc:Choice>
            <mc:Fallback xmlns="">
              <p:pic>
                <p:nvPicPr>
                  <p:cNvPr id="53274" name="Ink 53273">
                    <a:extLst>
                      <a:ext uri="{FF2B5EF4-FFF2-40B4-BE49-F238E27FC236}">
                        <a16:creationId xmlns:a16="http://schemas.microsoft.com/office/drawing/2014/main" id="{89DD71E3-C227-4013-A81B-B2F15FE863A6}"/>
                      </a:ext>
                    </a:extLst>
                  </p:cNvPr>
                  <p:cNvPicPr/>
                  <p:nvPr/>
                </p:nvPicPr>
                <p:blipFill>
                  <a:blip r:embed="rId129"/>
                  <a:stretch>
                    <a:fillRect/>
                  </a:stretch>
                </p:blipFill>
                <p:spPr>
                  <a:xfrm>
                    <a:off x="1054670" y="4544343"/>
                    <a:ext cx="116576"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3275" name="Ink 53274">
                    <a:extLst>
                      <a:ext uri="{FF2B5EF4-FFF2-40B4-BE49-F238E27FC236}">
                        <a16:creationId xmlns:a16="http://schemas.microsoft.com/office/drawing/2014/main" id="{84215B7C-F5D6-492F-A9E4-7F826F9CD17F}"/>
                      </a:ext>
                    </a:extLst>
                  </p14:cNvPr>
                  <p14:cNvContentPartPr/>
                  <p14:nvPr/>
                </p14:nvContentPartPr>
                <p14:xfrm>
                  <a:off x="1023677" y="4489983"/>
                  <a:ext cx="36720" cy="42120"/>
                </p14:xfrm>
              </p:contentPart>
            </mc:Choice>
            <mc:Fallback xmlns="">
              <p:pic>
                <p:nvPicPr>
                  <p:cNvPr id="53275" name="Ink 53274">
                    <a:extLst>
                      <a:ext uri="{FF2B5EF4-FFF2-40B4-BE49-F238E27FC236}">
                        <a16:creationId xmlns:a16="http://schemas.microsoft.com/office/drawing/2014/main" id="{84215B7C-F5D6-492F-A9E4-7F826F9CD17F}"/>
                      </a:ext>
                    </a:extLst>
                  </p:cNvPr>
                  <p:cNvPicPr/>
                  <p:nvPr/>
                </p:nvPicPr>
                <p:blipFill>
                  <a:blip r:embed="rId131"/>
                  <a:stretch>
                    <a:fillRect/>
                  </a:stretch>
                </p:blipFill>
                <p:spPr>
                  <a:xfrm>
                    <a:off x="1014677" y="4480905"/>
                    <a:ext cx="54360" cy="5991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3276" name="Ink 53275">
                    <a:extLst>
                      <a:ext uri="{FF2B5EF4-FFF2-40B4-BE49-F238E27FC236}">
                        <a16:creationId xmlns:a16="http://schemas.microsoft.com/office/drawing/2014/main" id="{82A98012-FC3D-4B70-A0B8-8FAE715CDA72}"/>
                      </a:ext>
                    </a:extLst>
                  </p14:cNvPr>
                  <p14:cNvContentPartPr/>
                  <p14:nvPr/>
                </p14:nvContentPartPr>
                <p14:xfrm>
                  <a:off x="1205837" y="4448583"/>
                  <a:ext cx="104760" cy="172440"/>
                </p14:xfrm>
              </p:contentPart>
            </mc:Choice>
            <mc:Fallback xmlns="">
              <p:pic>
                <p:nvPicPr>
                  <p:cNvPr id="53276" name="Ink 53275">
                    <a:extLst>
                      <a:ext uri="{FF2B5EF4-FFF2-40B4-BE49-F238E27FC236}">
                        <a16:creationId xmlns:a16="http://schemas.microsoft.com/office/drawing/2014/main" id="{82A98012-FC3D-4B70-A0B8-8FAE715CDA72}"/>
                      </a:ext>
                    </a:extLst>
                  </p:cNvPr>
                  <p:cNvPicPr/>
                  <p:nvPr/>
                </p:nvPicPr>
                <p:blipFill>
                  <a:blip r:embed="rId133"/>
                  <a:stretch>
                    <a:fillRect/>
                  </a:stretch>
                </p:blipFill>
                <p:spPr>
                  <a:xfrm>
                    <a:off x="1196806" y="4439564"/>
                    <a:ext cx="122461" cy="19011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3277" name="Ink 53276">
                    <a:extLst>
                      <a:ext uri="{FF2B5EF4-FFF2-40B4-BE49-F238E27FC236}">
                        <a16:creationId xmlns:a16="http://schemas.microsoft.com/office/drawing/2014/main" id="{1B23918E-BF94-4CF8-AB12-0592CDC5821D}"/>
                      </a:ext>
                    </a:extLst>
                  </p14:cNvPr>
                  <p14:cNvContentPartPr/>
                  <p14:nvPr/>
                </p14:nvContentPartPr>
                <p14:xfrm>
                  <a:off x="1335797" y="4578543"/>
                  <a:ext cx="17640" cy="7560"/>
                </p14:xfrm>
              </p:contentPart>
            </mc:Choice>
            <mc:Fallback xmlns="">
              <p:pic>
                <p:nvPicPr>
                  <p:cNvPr id="53277" name="Ink 53276">
                    <a:extLst>
                      <a:ext uri="{FF2B5EF4-FFF2-40B4-BE49-F238E27FC236}">
                        <a16:creationId xmlns:a16="http://schemas.microsoft.com/office/drawing/2014/main" id="{1B23918E-BF94-4CF8-AB12-0592CDC5821D}"/>
                      </a:ext>
                    </a:extLst>
                  </p:cNvPr>
                  <p:cNvPicPr/>
                  <p:nvPr/>
                </p:nvPicPr>
                <p:blipFill>
                  <a:blip r:embed="rId135"/>
                  <a:stretch>
                    <a:fillRect/>
                  </a:stretch>
                </p:blipFill>
                <p:spPr>
                  <a:xfrm>
                    <a:off x="1326797" y="4569952"/>
                    <a:ext cx="3528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3278" name="Ink 53277">
                    <a:extLst>
                      <a:ext uri="{FF2B5EF4-FFF2-40B4-BE49-F238E27FC236}">
                        <a16:creationId xmlns:a16="http://schemas.microsoft.com/office/drawing/2014/main" id="{9F655C16-B0D4-4C4B-B25C-54AD944EA237}"/>
                      </a:ext>
                    </a:extLst>
                  </p14:cNvPr>
                  <p14:cNvContentPartPr/>
                  <p14:nvPr/>
                </p14:nvContentPartPr>
                <p14:xfrm>
                  <a:off x="1434797" y="4425543"/>
                  <a:ext cx="92880" cy="150840"/>
                </p14:xfrm>
              </p:contentPart>
            </mc:Choice>
            <mc:Fallback xmlns="">
              <p:pic>
                <p:nvPicPr>
                  <p:cNvPr id="53278" name="Ink 53277">
                    <a:extLst>
                      <a:ext uri="{FF2B5EF4-FFF2-40B4-BE49-F238E27FC236}">
                        <a16:creationId xmlns:a16="http://schemas.microsoft.com/office/drawing/2014/main" id="{9F655C16-B0D4-4C4B-B25C-54AD944EA237}"/>
                      </a:ext>
                    </a:extLst>
                  </p:cNvPr>
                  <p:cNvPicPr/>
                  <p:nvPr/>
                </p:nvPicPr>
                <p:blipFill>
                  <a:blip r:embed="rId137"/>
                  <a:stretch>
                    <a:fillRect/>
                  </a:stretch>
                </p:blipFill>
                <p:spPr>
                  <a:xfrm>
                    <a:off x="1425797" y="4416543"/>
                    <a:ext cx="110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3279" name="Ink 53278">
                    <a:extLst>
                      <a:ext uri="{FF2B5EF4-FFF2-40B4-BE49-F238E27FC236}">
                        <a16:creationId xmlns:a16="http://schemas.microsoft.com/office/drawing/2014/main" id="{562062A2-814A-4A4A-83EF-E981906E5B31}"/>
                      </a:ext>
                    </a:extLst>
                  </p14:cNvPr>
                  <p14:cNvContentPartPr/>
                  <p14:nvPr/>
                </p14:nvContentPartPr>
                <p14:xfrm>
                  <a:off x="1413197" y="4375503"/>
                  <a:ext cx="98280" cy="121320"/>
                </p14:xfrm>
              </p:contentPart>
            </mc:Choice>
            <mc:Fallback xmlns="">
              <p:pic>
                <p:nvPicPr>
                  <p:cNvPr id="53279" name="Ink 53278">
                    <a:extLst>
                      <a:ext uri="{FF2B5EF4-FFF2-40B4-BE49-F238E27FC236}">
                        <a16:creationId xmlns:a16="http://schemas.microsoft.com/office/drawing/2014/main" id="{562062A2-814A-4A4A-83EF-E981906E5B31}"/>
                      </a:ext>
                    </a:extLst>
                  </p:cNvPr>
                  <p:cNvPicPr/>
                  <p:nvPr/>
                </p:nvPicPr>
                <p:blipFill>
                  <a:blip r:embed="rId139"/>
                  <a:stretch>
                    <a:fillRect/>
                  </a:stretch>
                </p:blipFill>
                <p:spPr>
                  <a:xfrm>
                    <a:off x="1404197" y="4366503"/>
                    <a:ext cx="1159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3280" name="Ink 53279">
                    <a:extLst>
                      <a:ext uri="{FF2B5EF4-FFF2-40B4-BE49-F238E27FC236}">
                        <a16:creationId xmlns:a16="http://schemas.microsoft.com/office/drawing/2014/main" id="{43822D72-5D99-4744-91F9-B759EE4FB032}"/>
                      </a:ext>
                    </a:extLst>
                  </p14:cNvPr>
                  <p14:cNvContentPartPr/>
                  <p14:nvPr/>
                </p14:nvContentPartPr>
                <p14:xfrm>
                  <a:off x="1575197" y="4410063"/>
                  <a:ext cx="88560" cy="127080"/>
                </p14:xfrm>
              </p:contentPart>
            </mc:Choice>
            <mc:Fallback xmlns="">
              <p:pic>
                <p:nvPicPr>
                  <p:cNvPr id="53280" name="Ink 53279">
                    <a:extLst>
                      <a:ext uri="{FF2B5EF4-FFF2-40B4-BE49-F238E27FC236}">
                        <a16:creationId xmlns:a16="http://schemas.microsoft.com/office/drawing/2014/main" id="{43822D72-5D99-4744-91F9-B759EE4FB032}"/>
                      </a:ext>
                    </a:extLst>
                  </p:cNvPr>
                  <p:cNvPicPr/>
                  <p:nvPr/>
                </p:nvPicPr>
                <p:blipFill>
                  <a:blip r:embed="rId141"/>
                  <a:stretch>
                    <a:fillRect/>
                  </a:stretch>
                </p:blipFill>
                <p:spPr>
                  <a:xfrm>
                    <a:off x="1566197" y="4401063"/>
                    <a:ext cx="106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3288" name="Ink 53287">
                    <a:extLst>
                      <a:ext uri="{FF2B5EF4-FFF2-40B4-BE49-F238E27FC236}">
                        <a16:creationId xmlns:a16="http://schemas.microsoft.com/office/drawing/2014/main" id="{C0B48DDE-38EF-4737-B0A1-20627D880E5D}"/>
                      </a:ext>
                    </a:extLst>
                  </p14:cNvPr>
                  <p14:cNvContentPartPr/>
                  <p14:nvPr/>
                </p14:nvContentPartPr>
                <p14:xfrm>
                  <a:off x="1325717" y="4555863"/>
                  <a:ext cx="41760" cy="33840"/>
                </p14:xfrm>
              </p:contentPart>
            </mc:Choice>
            <mc:Fallback xmlns="">
              <p:pic>
                <p:nvPicPr>
                  <p:cNvPr id="53288" name="Ink 53287">
                    <a:extLst>
                      <a:ext uri="{FF2B5EF4-FFF2-40B4-BE49-F238E27FC236}">
                        <a16:creationId xmlns:a16="http://schemas.microsoft.com/office/drawing/2014/main" id="{C0B48DDE-38EF-4737-B0A1-20627D880E5D}"/>
                      </a:ext>
                    </a:extLst>
                  </p:cNvPr>
                  <p:cNvPicPr/>
                  <p:nvPr/>
                </p:nvPicPr>
                <p:blipFill>
                  <a:blip r:embed="rId143"/>
                  <a:stretch>
                    <a:fillRect/>
                  </a:stretch>
                </p:blipFill>
                <p:spPr>
                  <a:xfrm>
                    <a:off x="1316717" y="4546863"/>
                    <a:ext cx="594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3289" name="Ink 53288">
                    <a:extLst>
                      <a:ext uri="{FF2B5EF4-FFF2-40B4-BE49-F238E27FC236}">
                        <a16:creationId xmlns:a16="http://schemas.microsoft.com/office/drawing/2014/main" id="{23997F83-D52F-4ED1-8D29-FE397C8E22D0}"/>
                      </a:ext>
                    </a:extLst>
                  </p14:cNvPr>
                  <p14:cNvContentPartPr/>
                  <p14:nvPr/>
                </p14:nvContentPartPr>
                <p14:xfrm>
                  <a:off x="1554317" y="4363263"/>
                  <a:ext cx="108000" cy="181440"/>
                </p14:xfrm>
              </p:contentPart>
            </mc:Choice>
            <mc:Fallback xmlns="">
              <p:pic>
                <p:nvPicPr>
                  <p:cNvPr id="53289" name="Ink 53288">
                    <a:extLst>
                      <a:ext uri="{FF2B5EF4-FFF2-40B4-BE49-F238E27FC236}">
                        <a16:creationId xmlns:a16="http://schemas.microsoft.com/office/drawing/2014/main" id="{23997F83-D52F-4ED1-8D29-FE397C8E22D0}"/>
                      </a:ext>
                    </a:extLst>
                  </p:cNvPr>
                  <p:cNvPicPr/>
                  <p:nvPr/>
                </p:nvPicPr>
                <p:blipFill>
                  <a:blip r:embed="rId145"/>
                  <a:stretch>
                    <a:fillRect/>
                  </a:stretch>
                </p:blipFill>
                <p:spPr>
                  <a:xfrm>
                    <a:off x="1545317" y="4354263"/>
                    <a:ext cx="125640" cy="199080"/>
                  </a:xfrm>
                  <a:prstGeom prst="rect">
                    <a:avLst/>
                  </a:prstGeom>
                </p:spPr>
              </p:pic>
            </mc:Fallback>
          </mc:AlternateContent>
        </p:grpSp>
        <p:grpSp>
          <p:nvGrpSpPr>
            <p:cNvPr id="53292" name="Group 53291">
              <a:extLst>
                <a:ext uri="{FF2B5EF4-FFF2-40B4-BE49-F238E27FC236}">
                  <a16:creationId xmlns:a16="http://schemas.microsoft.com/office/drawing/2014/main" id="{2F27183A-FA7F-46A6-BC1D-D161FC5B10A0}"/>
                </a:ext>
              </a:extLst>
            </p:cNvPr>
            <p:cNvGrpSpPr/>
            <p:nvPr/>
          </p:nvGrpSpPr>
          <p:grpSpPr>
            <a:xfrm>
              <a:off x="2284757" y="4315023"/>
              <a:ext cx="752760" cy="329760"/>
              <a:chOff x="2284757" y="4315023"/>
              <a:chExt cx="752760" cy="329760"/>
            </a:xfrm>
          </p:grpSpPr>
          <mc:AlternateContent xmlns:mc="http://schemas.openxmlformats.org/markup-compatibility/2006" xmlns:p14="http://schemas.microsoft.com/office/powerpoint/2010/main">
            <mc:Choice Requires="p14">
              <p:contentPart p14:bwMode="auto" r:id="rId146">
                <p14:nvContentPartPr>
                  <p14:cNvPr id="53266" name="Ink 53265">
                    <a:extLst>
                      <a:ext uri="{FF2B5EF4-FFF2-40B4-BE49-F238E27FC236}">
                        <a16:creationId xmlns:a16="http://schemas.microsoft.com/office/drawing/2014/main" id="{E1A2871B-C99F-4ABD-A8EC-EA6A63268175}"/>
                      </a:ext>
                    </a:extLst>
                  </p14:cNvPr>
                  <p14:cNvContentPartPr/>
                  <p14:nvPr/>
                </p14:nvContentPartPr>
                <p14:xfrm>
                  <a:off x="2284757" y="4570983"/>
                  <a:ext cx="61560" cy="73800"/>
                </p14:xfrm>
              </p:contentPart>
            </mc:Choice>
            <mc:Fallback xmlns="">
              <p:pic>
                <p:nvPicPr>
                  <p:cNvPr id="53266" name="Ink 53265">
                    <a:extLst>
                      <a:ext uri="{FF2B5EF4-FFF2-40B4-BE49-F238E27FC236}">
                        <a16:creationId xmlns:a16="http://schemas.microsoft.com/office/drawing/2014/main" id="{E1A2871B-C99F-4ABD-A8EC-EA6A63268175}"/>
                      </a:ext>
                    </a:extLst>
                  </p:cNvPr>
                  <p:cNvPicPr/>
                  <p:nvPr/>
                </p:nvPicPr>
                <p:blipFill>
                  <a:blip r:embed="rId147"/>
                  <a:stretch>
                    <a:fillRect/>
                  </a:stretch>
                </p:blipFill>
                <p:spPr>
                  <a:xfrm>
                    <a:off x="2275757" y="4561983"/>
                    <a:ext cx="79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3267" name="Ink 53266">
                    <a:extLst>
                      <a:ext uri="{FF2B5EF4-FFF2-40B4-BE49-F238E27FC236}">
                        <a16:creationId xmlns:a16="http://schemas.microsoft.com/office/drawing/2014/main" id="{393A4840-AC8D-4A83-8C26-87091D458623}"/>
                      </a:ext>
                    </a:extLst>
                  </p14:cNvPr>
                  <p14:cNvContentPartPr/>
                  <p14:nvPr/>
                </p14:nvContentPartPr>
                <p14:xfrm>
                  <a:off x="2316077" y="4422663"/>
                  <a:ext cx="20520" cy="45720"/>
                </p14:xfrm>
              </p:contentPart>
            </mc:Choice>
            <mc:Fallback xmlns="">
              <p:pic>
                <p:nvPicPr>
                  <p:cNvPr id="53267" name="Ink 53266">
                    <a:extLst>
                      <a:ext uri="{FF2B5EF4-FFF2-40B4-BE49-F238E27FC236}">
                        <a16:creationId xmlns:a16="http://schemas.microsoft.com/office/drawing/2014/main" id="{393A4840-AC8D-4A83-8C26-87091D458623}"/>
                      </a:ext>
                    </a:extLst>
                  </p:cNvPr>
                  <p:cNvPicPr/>
                  <p:nvPr/>
                </p:nvPicPr>
                <p:blipFill>
                  <a:blip r:embed="rId149"/>
                  <a:stretch>
                    <a:fillRect/>
                  </a:stretch>
                </p:blipFill>
                <p:spPr>
                  <a:xfrm>
                    <a:off x="2307077" y="4413663"/>
                    <a:ext cx="38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3268" name="Ink 53267">
                    <a:extLst>
                      <a:ext uri="{FF2B5EF4-FFF2-40B4-BE49-F238E27FC236}">
                        <a16:creationId xmlns:a16="http://schemas.microsoft.com/office/drawing/2014/main" id="{2E159645-02FA-497C-B631-85F52E911DCB}"/>
                      </a:ext>
                    </a:extLst>
                  </p14:cNvPr>
                  <p14:cNvContentPartPr/>
                  <p14:nvPr/>
                </p14:nvContentPartPr>
                <p14:xfrm>
                  <a:off x="2468717" y="4553703"/>
                  <a:ext cx="1800" cy="17640"/>
                </p14:xfrm>
              </p:contentPart>
            </mc:Choice>
            <mc:Fallback xmlns="">
              <p:pic>
                <p:nvPicPr>
                  <p:cNvPr id="53268" name="Ink 53267">
                    <a:extLst>
                      <a:ext uri="{FF2B5EF4-FFF2-40B4-BE49-F238E27FC236}">
                        <a16:creationId xmlns:a16="http://schemas.microsoft.com/office/drawing/2014/main" id="{2E159645-02FA-497C-B631-85F52E911DCB}"/>
                      </a:ext>
                    </a:extLst>
                  </p:cNvPr>
                  <p:cNvPicPr/>
                  <p:nvPr/>
                </p:nvPicPr>
                <p:blipFill>
                  <a:blip r:embed="rId151"/>
                  <a:stretch>
                    <a:fillRect/>
                  </a:stretch>
                </p:blipFill>
                <p:spPr>
                  <a:xfrm>
                    <a:off x="2459717" y="4544703"/>
                    <a:ext cx="19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3269" name="Ink 53268">
                    <a:extLst>
                      <a:ext uri="{FF2B5EF4-FFF2-40B4-BE49-F238E27FC236}">
                        <a16:creationId xmlns:a16="http://schemas.microsoft.com/office/drawing/2014/main" id="{DA20C15D-CD1B-412A-9F63-E2E38AF4A707}"/>
                      </a:ext>
                    </a:extLst>
                  </p14:cNvPr>
                  <p14:cNvContentPartPr/>
                  <p14:nvPr/>
                </p14:nvContentPartPr>
                <p14:xfrm>
                  <a:off x="2545397" y="4326903"/>
                  <a:ext cx="163800" cy="214560"/>
                </p14:xfrm>
              </p:contentPart>
            </mc:Choice>
            <mc:Fallback xmlns="">
              <p:pic>
                <p:nvPicPr>
                  <p:cNvPr id="53269" name="Ink 53268">
                    <a:extLst>
                      <a:ext uri="{FF2B5EF4-FFF2-40B4-BE49-F238E27FC236}">
                        <a16:creationId xmlns:a16="http://schemas.microsoft.com/office/drawing/2014/main" id="{DA20C15D-CD1B-412A-9F63-E2E38AF4A707}"/>
                      </a:ext>
                    </a:extLst>
                  </p:cNvPr>
                  <p:cNvPicPr/>
                  <p:nvPr/>
                </p:nvPicPr>
                <p:blipFill>
                  <a:blip r:embed="rId153"/>
                  <a:stretch>
                    <a:fillRect/>
                  </a:stretch>
                </p:blipFill>
                <p:spPr>
                  <a:xfrm>
                    <a:off x="2536397" y="4317903"/>
                    <a:ext cx="181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3270" name="Ink 53269">
                    <a:extLst>
                      <a:ext uri="{FF2B5EF4-FFF2-40B4-BE49-F238E27FC236}">
                        <a16:creationId xmlns:a16="http://schemas.microsoft.com/office/drawing/2014/main" id="{B7A3C255-E536-42E9-AF6A-BB7C1D282564}"/>
                      </a:ext>
                    </a:extLst>
                  </p14:cNvPr>
                  <p14:cNvContentPartPr/>
                  <p14:nvPr/>
                </p14:nvContentPartPr>
                <p14:xfrm>
                  <a:off x="2697317" y="4369023"/>
                  <a:ext cx="128160" cy="159480"/>
                </p14:xfrm>
              </p:contentPart>
            </mc:Choice>
            <mc:Fallback xmlns="">
              <p:pic>
                <p:nvPicPr>
                  <p:cNvPr id="53270" name="Ink 53269">
                    <a:extLst>
                      <a:ext uri="{FF2B5EF4-FFF2-40B4-BE49-F238E27FC236}">
                        <a16:creationId xmlns:a16="http://schemas.microsoft.com/office/drawing/2014/main" id="{B7A3C255-E536-42E9-AF6A-BB7C1D282564}"/>
                      </a:ext>
                    </a:extLst>
                  </p:cNvPr>
                  <p:cNvPicPr/>
                  <p:nvPr/>
                </p:nvPicPr>
                <p:blipFill>
                  <a:blip r:embed="rId155"/>
                  <a:stretch>
                    <a:fillRect/>
                  </a:stretch>
                </p:blipFill>
                <p:spPr>
                  <a:xfrm>
                    <a:off x="2688317" y="4360023"/>
                    <a:ext cx="145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3271" name="Ink 53270">
                    <a:extLst>
                      <a:ext uri="{FF2B5EF4-FFF2-40B4-BE49-F238E27FC236}">
                        <a16:creationId xmlns:a16="http://schemas.microsoft.com/office/drawing/2014/main" id="{0BBDD03E-F389-4D53-B378-BED2CB7B5CDD}"/>
                      </a:ext>
                    </a:extLst>
                  </p14:cNvPr>
                  <p14:cNvContentPartPr/>
                  <p14:nvPr/>
                </p14:nvContentPartPr>
                <p14:xfrm>
                  <a:off x="2874797" y="4396743"/>
                  <a:ext cx="103680" cy="136080"/>
                </p14:xfrm>
              </p:contentPart>
            </mc:Choice>
            <mc:Fallback xmlns="">
              <p:pic>
                <p:nvPicPr>
                  <p:cNvPr id="53271" name="Ink 53270">
                    <a:extLst>
                      <a:ext uri="{FF2B5EF4-FFF2-40B4-BE49-F238E27FC236}">
                        <a16:creationId xmlns:a16="http://schemas.microsoft.com/office/drawing/2014/main" id="{0BBDD03E-F389-4D53-B378-BED2CB7B5CDD}"/>
                      </a:ext>
                    </a:extLst>
                  </p:cNvPr>
                  <p:cNvPicPr/>
                  <p:nvPr/>
                </p:nvPicPr>
                <p:blipFill>
                  <a:blip r:embed="rId157"/>
                  <a:stretch>
                    <a:fillRect/>
                  </a:stretch>
                </p:blipFill>
                <p:spPr>
                  <a:xfrm>
                    <a:off x="2865797" y="4387743"/>
                    <a:ext cx="121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3272" name="Ink 53271">
                    <a:extLst>
                      <a:ext uri="{FF2B5EF4-FFF2-40B4-BE49-F238E27FC236}">
                        <a16:creationId xmlns:a16="http://schemas.microsoft.com/office/drawing/2014/main" id="{8BF47BA0-57D8-4B23-AA3B-8EF4A23E5B57}"/>
                      </a:ext>
                    </a:extLst>
                  </p14:cNvPr>
                  <p14:cNvContentPartPr/>
                  <p14:nvPr/>
                </p14:nvContentPartPr>
                <p14:xfrm>
                  <a:off x="2871557" y="4315023"/>
                  <a:ext cx="165960" cy="96120"/>
                </p14:xfrm>
              </p:contentPart>
            </mc:Choice>
            <mc:Fallback xmlns="">
              <p:pic>
                <p:nvPicPr>
                  <p:cNvPr id="53272" name="Ink 53271">
                    <a:extLst>
                      <a:ext uri="{FF2B5EF4-FFF2-40B4-BE49-F238E27FC236}">
                        <a16:creationId xmlns:a16="http://schemas.microsoft.com/office/drawing/2014/main" id="{8BF47BA0-57D8-4B23-AA3B-8EF4A23E5B57}"/>
                      </a:ext>
                    </a:extLst>
                  </p:cNvPr>
                  <p:cNvPicPr/>
                  <p:nvPr/>
                </p:nvPicPr>
                <p:blipFill>
                  <a:blip r:embed="rId159"/>
                  <a:stretch>
                    <a:fillRect/>
                  </a:stretch>
                </p:blipFill>
                <p:spPr>
                  <a:xfrm>
                    <a:off x="2862557" y="4306023"/>
                    <a:ext cx="183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3291" name="Ink 53290">
                    <a:extLst>
                      <a:ext uri="{FF2B5EF4-FFF2-40B4-BE49-F238E27FC236}">
                        <a16:creationId xmlns:a16="http://schemas.microsoft.com/office/drawing/2014/main" id="{FB2D071E-6C98-4D74-B2E5-40DD4B2526E6}"/>
                      </a:ext>
                    </a:extLst>
                  </p14:cNvPr>
                  <p14:cNvContentPartPr/>
                  <p14:nvPr/>
                </p14:nvContentPartPr>
                <p14:xfrm>
                  <a:off x="2875157" y="4443543"/>
                  <a:ext cx="131400" cy="107280"/>
                </p14:xfrm>
              </p:contentPart>
            </mc:Choice>
            <mc:Fallback xmlns="">
              <p:pic>
                <p:nvPicPr>
                  <p:cNvPr id="53291" name="Ink 53290">
                    <a:extLst>
                      <a:ext uri="{FF2B5EF4-FFF2-40B4-BE49-F238E27FC236}">
                        <a16:creationId xmlns:a16="http://schemas.microsoft.com/office/drawing/2014/main" id="{FB2D071E-6C98-4D74-B2E5-40DD4B2526E6}"/>
                      </a:ext>
                    </a:extLst>
                  </p:cNvPr>
                  <p:cNvPicPr/>
                  <p:nvPr/>
                </p:nvPicPr>
                <p:blipFill>
                  <a:blip r:embed="rId161"/>
                  <a:stretch>
                    <a:fillRect/>
                  </a:stretch>
                </p:blipFill>
                <p:spPr>
                  <a:xfrm>
                    <a:off x="2866132" y="4434543"/>
                    <a:ext cx="149088" cy="124920"/>
                  </a:xfrm>
                  <a:prstGeom prst="rect">
                    <a:avLst/>
                  </a:prstGeom>
                </p:spPr>
              </p:pic>
            </mc:Fallback>
          </mc:AlternateContent>
        </p:grpSp>
      </p:grpSp>
    </p:spTree>
    <p:extLst>
      <p:ext uri="{BB962C8B-B14F-4D97-AF65-F5344CB8AC3E}">
        <p14:creationId xmlns:p14="http://schemas.microsoft.com/office/powerpoint/2010/main" val="1037097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Per Unit Example, Cont’d</a:t>
            </a:r>
          </a:p>
        </p:txBody>
      </p:sp>
      <mc:AlternateContent xmlns:mc="http://schemas.openxmlformats.org/markup-compatibility/2006" xmlns:a14="http://schemas.microsoft.com/office/drawing/2010/main">
        <mc:Choice Requires="a14">
          <p:sp>
            <p:nvSpPr>
              <p:cNvPr id="54275" name="Object 3"/>
              <p:cNvSpPr txBox="1"/>
              <p:nvPr/>
            </p:nvSpPr>
            <p:spPr bwMode="auto">
              <a:xfrm>
                <a:off x="381000" y="1447800"/>
                <a:ext cx="6019800" cy="49530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	=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1.0∠0°</m:t>
                          </m:r>
                        </m:num>
                        <m:den>
                          <m:r>
                            <a:rPr lang="en-US" i="1">
                              <a:solidFill>
                                <a:srgbClr val="000000"/>
                              </a:solidFill>
                              <a:latin typeface="Cambria Math" panose="02040503050406030204" pitchFamily="18" charset="0"/>
                            </a:rPr>
                            <m:t>3.91+</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2.327</m:t>
                          </m:r>
                        </m:den>
                      </m:f>
                      <m:r>
                        <a:rPr lang="en-US" i="1">
                          <a:solidFill>
                            <a:srgbClr val="000000"/>
                          </a:solidFill>
                          <a:latin typeface="Cambria Math" panose="02040503050406030204" pitchFamily="18" charset="0"/>
                        </a:rPr>
                        <m:t>=0.22∠−30.8°</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p</m:t>
                      </m:r>
                      <m:r>
                        <m:rPr>
                          <m:nor/>
                        </m:rPr>
                        <a:rPr lang="en-US" i="0">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u</m:t>
                      </m:r>
                      <m:r>
                        <m:rPr>
                          <m:nor/>
                        </m:rP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not</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amps</m:t>
                      </m:r>
                      <m:r>
                        <a:rPr lang="en-US" i="1">
                          <a:solidFill>
                            <a:srgbClr val="000000"/>
                          </a:solidFill>
                          <a:latin typeface="Cambria Math" panose="02040503050406030204" pitchFamily="18" charset="0"/>
                        </a:rPr>
                        <m:t>)</m:t>
                      </m:r>
                    </m:oMath>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sty m:val="p"/>
                            </m:rPr>
                            <a:rPr lang="en-US" i="0">
                              <a:solidFill>
                                <a:srgbClr val="000000"/>
                              </a:solidFill>
                              <a:latin typeface="Cambria Math" panose="02040503050406030204" pitchFamily="18" charset="0"/>
                            </a:rPr>
                            <m:t>L</m:t>
                          </m:r>
                        </m:sub>
                      </m:sSub>
                      <m:r>
                        <a:rPr lang="en-US" i="1">
                          <a:solidFill>
                            <a:srgbClr val="000000"/>
                          </a:solidFill>
                          <a:latin typeface="Cambria Math" panose="02040503050406030204" pitchFamily="18" charset="0"/>
                        </a:rPr>
                        <m:t>	=	1.0∠0°−0.22∠−30.8°×2.327∠90°</m:t>
                      </m:r>
                    </m:oMath>
                    <m:oMath xmlns:m="http://schemas.openxmlformats.org/officeDocument/2006/math">
                      <m:r>
                        <a:rPr lang="en-US" i="1">
                          <a:solidFill>
                            <a:srgbClr val="000000"/>
                          </a:solidFill>
                          <a:latin typeface="Cambria Math" panose="02040503050406030204" pitchFamily="18" charset="0"/>
                        </a:rPr>
                        <m:t>	=	0.859∠−30.8° </m:t>
                      </m:r>
                      <m:r>
                        <m:rPr>
                          <m:nor/>
                        </m:rPr>
                        <a:rPr lang="en-US" i="0">
                          <a:solidFill>
                            <a:srgbClr val="000000"/>
                          </a:solidFill>
                          <a:latin typeface="Cambria Math" panose="02040503050406030204" pitchFamily="18" charset="0"/>
                        </a:rPr>
                        <m:t>p</m:t>
                      </m:r>
                      <m:r>
                        <m:rPr>
                          <m:nor/>
                        </m:rPr>
                        <a:rPr lang="en-US" i="0">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u</m:t>
                      </m:r>
                      <m:r>
                        <m:rPr>
                          <m:nor/>
                        </m:rPr>
                        <a:rPr lang="en-US" i="0">
                          <a:solidFill>
                            <a:srgbClr val="000000"/>
                          </a:solidFill>
                          <a:latin typeface="Cambria Math" panose="02040503050406030204" pitchFamily="18" charset="0"/>
                        </a:rPr>
                        <m:t>.</m:t>
                      </m:r>
                    </m:oMath>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𝐿</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𝐿</m:t>
                          </m:r>
                        </m:sub>
                      </m:sSub>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𝐿</m:t>
                          </m:r>
                        </m:sub>
                        <m:sup>
                          <m:r>
                            <a:rPr lang="en-US" i="1">
                              <a:solidFill>
                                <a:srgbClr val="000000"/>
                              </a:solidFill>
                              <a:latin typeface="Cambria Math" panose="02040503050406030204" pitchFamily="18" charset="0"/>
                            </a:rPr>
                            <m:t>∗</m:t>
                          </m:r>
                        </m:sup>
                      </m:sSub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𝐿</m:t>
                                      </m:r>
                                    </m:sub>
                                  </m:sSub>
                                </m:e>
                              </m:d>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𝑍</m:t>
                          </m:r>
                        </m:den>
                      </m:f>
                      <m:r>
                        <a:rPr lang="en-US" i="1">
                          <a:solidFill>
                            <a:srgbClr val="000000"/>
                          </a:solidFill>
                          <a:latin typeface="Cambria Math" panose="02040503050406030204" pitchFamily="18" charset="0"/>
                        </a:rPr>
                        <m:t>=0.189</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p</m:t>
                      </m:r>
                      <m:r>
                        <m:rPr>
                          <m:nor/>
                        </m:rPr>
                        <a:rPr lang="en-US" i="0">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u</m:t>
                      </m:r>
                      <m:r>
                        <m:rPr>
                          <m:nor/>
                        </m:rPr>
                        <a:rPr lang="en-US" i="0">
                          <a:solidFill>
                            <a:srgbClr val="000000"/>
                          </a:solidFill>
                          <a:latin typeface="Cambria Math" panose="02040503050406030204" pitchFamily="18" charset="0"/>
                        </a:rPr>
                        <m:t>.</m:t>
                      </m:r>
                    </m:oMath>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𝐺</m:t>
                          </m:r>
                        </m:sub>
                      </m:sSub>
                      <m:r>
                        <a:rPr lang="en-US" i="1">
                          <a:solidFill>
                            <a:srgbClr val="000000"/>
                          </a:solidFill>
                          <a:latin typeface="Cambria Math" panose="02040503050406030204" pitchFamily="18" charset="0"/>
                        </a:rPr>
                        <m:t>	=	1.0∠0°×0.22∠30.8°=0.22∠30.8° </m:t>
                      </m:r>
                      <m:r>
                        <m:rPr>
                          <m:nor/>
                        </m:rPr>
                        <a:rPr lang="en-US" i="0">
                          <a:solidFill>
                            <a:srgbClr val="000000"/>
                          </a:solidFill>
                          <a:latin typeface="Cambria Math" panose="02040503050406030204" pitchFamily="18" charset="0"/>
                        </a:rPr>
                        <m:t>p</m:t>
                      </m:r>
                      <m:r>
                        <m:rPr>
                          <m:nor/>
                        </m:rPr>
                        <a:rPr lang="en-US" i="0">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u</m:t>
                      </m:r>
                      <m:r>
                        <m:rPr>
                          <m:nor/>
                        </m:rPr>
                        <a:rPr lang="en-US" i="0">
                          <a:solidFill>
                            <a:srgbClr val="000000"/>
                          </a:solidFill>
                          <a:latin typeface="Cambria Math" panose="02040503050406030204" pitchFamily="18" charset="0"/>
                        </a:rPr>
                        <m:t>.</m:t>
                      </m:r>
                    </m:oMath>
                  </m:oMathPara>
                </a14:m>
                <a:endParaRPr lang="en-US" dirty="0"/>
              </a:p>
            </p:txBody>
          </p:sp>
        </mc:Choice>
        <mc:Fallback xmlns="">
          <p:sp>
            <p:nvSpPr>
              <p:cNvPr id="54275" name="Object 3"/>
              <p:cNvSpPr txBox="1">
                <a:spLocks noRot="1" noChangeAspect="1" noMove="1" noResize="1" noEditPoints="1" noAdjustHandles="1" noChangeArrowheads="1" noChangeShapeType="1" noTextEdit="1"/>
              </p:cNvSpPr>
              <p:nvPr/>
            </p:nvSpPr>
            <p:spPr bwMode="auto">
              <a:xfrm>
                <a:off x="381000" y="1447800"/>
                <a:ext cx="6019800" cy="4953000"/>
              </a:xfrm>
              <a:prstGeom prst="rect">
                <a:avLst/>
              </a:prstGeom>
              <a:blipFill>
                <a:blip r:embed="rId3"/>
                <a:stretch>
                  <a:fillRect/>
                </a:stretch>
              </a:blipFill>
              <a:ln>
                <a:noFill/>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AE18365-388B-489E-A764-E5DEEC8C62E2}"/>
              </a:ext>
            </a:extLst>
          </p:cNvPr>
          <p:cNvGrpSpPr/>
          <p:nvPr/>
        </p:nvGrpSpPr>
        <p:grpSpPr>
          <a:xfrm>
            <a:off x="6172200" y="2895600"/>
            <a:ext cx="5422320" cy="1860480"/>
            <a:chOff x="128717" y="4275063"/>
            <a:chExt cx="5422320" cy="1860480"/>
          </a:xfrm>
        </p:grpSpPr>
        <p:grpSp>
          <p:nvGrpSpPr>
            <p:cNvPr id="6" name="Group 5">
              <a:extLst>
                <a:ext uri="{FF2B5EF4-FFF2-40B4-BE49-F238E27FC236}">
                  <a16:creationId xmlns:a16="http://schemas.microsoft.com/office/drawing/2014/main" id="{F57246BE-DBCE-4CA7-8BC9-4481B4505F0B}"/>
                </a:ext>
              </a:extLst>
            </p:cNvPr>
            <p:cNvGrpSpPr/>
            <p:nvPr/>
          </p:nvGrpSpPr>
          <p:grpSpPr>
            <a:xfrm>
              <a:off x="128717" y="4713183"/>
              <a:ext cx="4424760" cy="1422360"/>
              <a:chOff x="128717" y="4713183"/>
              <a:chExt cx="4424760" cy="1422360"/>
            </a:xfrm>
          </p:grpSpPr>
          <mc:AlternateContent xmlns:mc="http://schemas.openxmlformats.org/markup-compatibility/2006" xmlns:p14="http://schemas.microsoft.com/office/powerpoint/2010/main">
            <mc:Choice Requires="p14">
              <p:contentPart p14:bwMode="auto" r:id="rId4">
                <p14:nvContentPartPr>
                  <p14:cNvPr id="47" name="Ink 46">
                    <a:extLst>
                      <a:ext uri="{FF2B5EF4-FFF2-40B4-BE49-F238E27FC236}">
                        <a16:creationId xmlns:a16="http://schemas.microsoft.com/office/drawing/2014/main" id="{BEAFCB6F-4D1A-4CF4-B54D-F86269B9C02B}"/>
                      </a:ext>
                    </a:extLst>
                  </p14:cNvPr>
                  <p14:cNvContentPartPr/>
                  <p14:nvPr/>
                </p14:nvContentPartPr>
                <p14:xfrm>
                  <a:off x="619397" y="5418423"/>
                  <a:ext cx="397080" cy="359280"/>
                </p14:xfrm>
              </p:contentPart>
            </mc:Choice>
            <mc:Fallback xmlns="">
              <p:pic>
                <p:nvPicPr>
                  <p:cNvPr id="47" name="Ink 46">
                    <a:extLst>
                      <a:ext uri="{FF2B5EF4-FFF2-40B4-BE49-F238E27FC236}">
                        <a16:creationId xmlns:a16="http://schemas.microsoft.com/office/drawing/2014/main" id="{BEAFCB6F-4D1A-4CF4-B54D-F86269B9C02B}"/>
                      </a:ext>
                    </a:extLst>
                  </p:cNvPr>
                  <p:cNvPicPr/>
                  <p:nvPr/>
                </p:nvPicPr>
                <p:blipFill>
                  <a:blip r:embed="rId5"/>
                  <a:stretch>
                    <a:fillRect/>
                  </a:stretch>
                </p:blipFill>
                <p:spPr>
                  <a:xfrm>
                    <a:off x="610397" y="5409423"/>
                    <a:ext cx="4147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24F6E5E9-7F47-4D69-AD2E-7B8CA10042C9}"/>
                      </a:ext>
                    </a:extLst>
                  </p14:cNvPr>
                  <p14:cNvContentPartPr/>
                  <p14:nvPr/>
                </p14:nvContentPartPr>
                <p14:xfrm>
                  <a:off x="748637" y="5571783"/>
                  <a:ext cx="173160" cy="74520"/>
                </p14:xfrm>
              </p:contentPart>
            </mc:Choice>
            <mc:Fallback xmlns="">
              <p:pic>
                <p:nvPicPr>
                  <p:cNvPr id="48" name="Ink 47">
                    <a:extLst>
                      <a:ext uri="{FF2B5EF4-FFF2-40B4-BE49-F238E27FC236}">
                        <a16:creationId xmlns:a16="http://schemas.microsoft.com/office/drawing/2014/main" id="{24F6E5E9-7F47-4D69-AD2E-7B8CA10042C9}"/>
                      </a:ext>
                    </a:extLst>
                  </p:cNvPr>
                  <p:cNvPicPr/>
                  <p:nvPr/>
                </p:nvPicPr>
                <p:blipFill>
                  <a:blip r:embed="rId7"/>
                  <a:stretch>
                    <a:fillRect/>
                  </a:stretch>
                </p:blipFill>
                <p:spPr>
                  <a:xfrm>
                    <a:off x="739637" y="5562783"/>
                    <a:ext cx="1908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57734B0F-B60A-4316-A840-59B870C61062}"/>
                      </a:ext>
                    </a:extLst>
                  </p14:cNvPr>
                  <p14:cNvContentPartPr/>
                  <p14:nvPr/>
                </p14:nvContentPartPr>
                <p14:xfrm>
                  <a:off x="128717" y="5408703"/>
                  <a:ext cx="17280" cy="189000"/>
                </p14:xfrm>
              </p:contentPart>
            </mc:Choice>
            <mc:Fallback xmlns="">
              <p:pic>
                <p:nvPicPr>
                  <p:cNvPr id="49" name="Ink 48">
                    <a:extLst>
                      <a:ext uri="{FF2B5EF4-FFF2-40B4-BE49-F238E27FC236}">
                        <a16:creationId xmlns:a16="http://schemas.microsoft.com/office/drawing/2014/main" id="{57734B0F-B60A-4316-A840-59B870C61062}"/>
                      </a:ext>
                    </a:extLst>
                  </p:cNvPr>
                  <p:cNvPicPr/>
                  <p:nvPr/>
                </p:nvPicPr>
                <p:blipFill>
                  <a:blip r:embed="rId9"/>
                  <a:stretch>
                    <a:fillRect/>
                  </a:stretch>
                </p:blipFill>
                <p:spPr>
                  <a:xfrm>
                    <a:off x="119717" y="5399720"/>
                    <a:ext cx="34920" cy="20660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E6B1DB3A-1974-4DAB-ADD2-5655036D5C4B}"/>
                      </a:ext>
                    </a:extLst>
                  </p14:cNvPr>
                  <p14:cNvContentPartPr/>
                  <p14:nvPr/>
                </p14:nvContentPartPr>
                <p14:xfrm>
                  <a:off x="210797" y="5407263"/>
                  <a:ext cx="127800" cy="146880"/>
                </p14:xfrm>
              </p:contentPart>
            </mc:Choice>
            <mc:Fallback xmlns="">
              <p:pic>
                <p:nvPicPr>
                  <p:cNvPr id="50" name="Ink 49">
                    <a:extLst>
                      <a:ext uri="{FF2B5EF4-FFF2-40B4-BE49-F238E27FC236}">
                        <a16:creationId xmlns:a16="http://schemas.microsoft.com/office/drawing/2014/main" id="{E6B1DB3A-1974-4DAB-ADD2-5655036D5C4B}"/>
                      </a:ext>
                    </a:extLst>
                  </p:cNvPr>
                  <p:cNvPicPr/>
                  <p:nvPr/>
                </p:nvPicPr>
                <p:blipFill>
                  <a:blip r:embed="rId11"/>
                  <a:stretch>
                    <a:fillRect/>
                  </a:stretch>
                </p:blipFill>
                <p:spPr>
                  <a:xfrm>
                    <a:off x="201772" y="5398285"/>
                    <a:ext cx="145490" cy="16447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01486F38-3064-4270-9157-A1012C0D5D6C}"/>
                      </a:ext>
                    </a:extLst>
                  </p14:cNvPr>
                  <p14:cNvContentPartPr/>
                  <p14:nvPr/>
                </p14:nvContentPartPr>
                <p14:xfrm>
                  <a:off x="359837" y="5400063"/>
                  <a:ext cx="118800" cy="112680"/>
                </p14:xfrm>
              </p:contentPart>
            </mc:Choice>
            <mc:Fallback xmlns="">
              <p:pic>
                <p:nvPicPr>
                  <p:cNvPr id="51" name="Ink 50">
                    <a:extLst>
                      <a:ext uri="{FF2B5EF4-FFF2-40B4-BE49-F238E27FC236}">
                        <a16:creationId xmlns:a16="http://schemas.microsoft.com/office/drawing/2014/main" id="{01486F38-3064-4270-9157-A1012C0D5D6C}"/>
                      </a:ext>
                    </a:extLst>
                  </p:cNvPr>
                  <p:cNvPicPr/>
                  <p:nvPr/>
                </p:nvPicPr>
                <p:blipFill>
                  <a:blip r:embed="rId13"/>
                  <a:stretch>
                    <a:fillRect/>
                  </a:stretch>
                </p:blipFill>
                <p:spPr>
                  <a:xfrm>
                    <a:off x="350837" y="5391063"/>
                    <a:ext cx="136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DB4A9D29-3DE9-4168-ABD8-1EF29C42DCB8}"/>
                      </a:ext>
                    </a:extLst>
                  </p14:cNvPr>
                  <p14:cNvContentPartPr/>
                  <p14:nvPr/>
                </p14:nvContentPartPr>
                <p14:xfrm>
                  <a:off x="764837" y="4713183"/>
                  <a:ext cx="3788640" cy="1422360"/>
                </p14:xfrm>
              </p:contentPart>
            </mc:Choice>
            <mc:Fallback xmlns="">
              <p:pic>
                <p:nvPicPr>
                  <p:cNvPr id="52" name="Ink 51">
                    <a:extLst>
                      <a:ext uri="{FF2B5EF4-FFF2-40B4-BE49-F238E27FC236}">
                        <a16:creationId xmlns:a16="http://schemas.microsoft.com/office/drawing/2014/main" id="{DB4A9D29-3DE9-4168-ABD8-1EF29C42DCB8}"/>
                      </a:ext>
                    </a:extLst>
                  </p:cNvPr>
                  <p:cNvPicPr/>
                  <p:nvPr/>
                </p:nvPicPr>
                <p:blipFill>
                  <a:blip r:embed="rId15"/>
                  <a:stretch>
                    <a:fillRect/>
                  </a:stretch>
                </p:blipFill>
                <p:spPr>
                  <a:xfrm>
                    <a:off x="755837" y="4704183"/>
                    <a:ext cx="3806280" cy="1440000"/>
                  </a:xfrm>
                  <a:prstGeom prst="rect">
                    <a:avLst/>
                  </a:prstGeom>
                </p:spPr>
              </p:pic>
            </mc:Fallback>
          </mc:AlternateContent>
        </p:grpSp>
        <p:grpSp>
          <p:nvGrpSpPr>
            <p:cNvPr id="7" name="Group 6">
              <a:extLst>
                <a:ext uri="{FF2B5EF4-FFF2-40B4-BE49-F238E27FC236}">
                  <a16:creationId xmlns:a16="http://schemas.microsoft.com/office/drawing/2014/main" id="{72FFED3F-A69B-4321-8D53-3CE229AFFD37}"/>
                </a:ext>
              </a:extLst>
            </p:cNvPr>
            <p:cNvGrpSpPr/>
            <p:nvPr/>
          </p:nvGrpSpPr>
          <p:grpSpPr>
            <a:xfrm>
              <a:off x="4866317" y="4707783"/>
              <a:ext cx="147960" cy="208080"/>
              <a:chOff x="4866317" y="4707783"/>
              <a:chExt cx="147960" cy="208080"/>
            </a:xfrm>
          </p:grpSpPr>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3B4154C3-6B76-485F-8746-72EEF61297F4}"/>
                      </a:ext>
                    </a:extLst>
                  </p14:cNvPr>
                  <p14:cNvContentPartPr/>
                  <p14:nvPr/>
                </p14:nvContentPartPr>
                <p14:xfrm>
                  <a:off x="4909517" y="4707783"/>
                  <a:ext cx="45000" cy="208080"/>
                </p14:xfrm>
              </p:contentPart>
            </mc:Choice>
            <mc:Fallback xmlns="">
              <p:pic>
                <p:nvPicPr>
                  <p:cNvPr id="45" name="Ink 44">
                    <a:extLst>
                      <a:ext uri="{FF2B5EF4-FFF2-40B4-BE49-F238E27FC236}">
                        <a16:creationId xmlns:a16="http://schemas.microsoft.com/office/drawing/2014/main" id="{3B4154C3-6B76-485F-8746-72EEF61297F4}"/>
                      </a:ext>
                    </a:extLst>
                  </p:cNvPr>
                  <p:cNvPicPr/>
                  <p:nvPr/>
                </p:nvPicPr>
                <p:blipFill>
                  <a:blip r:embed="rId17"/>
                  <a:stretch>
                    <a:fillRect/>
                  </a:stretch>
                </p:blipFill>
                <p:spPr>
                  <a:xfrm>
                    <a:off x="4900517" y="4698783"/>
                    <a:ext cx="62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78C18685-7FB5-4D38-913F-E6FE87B60715}"/>
                      </a:ext>
                    </a:extLst>
                  </p14:cNvPr>
                  <p14:cNvContentPartPr/>
                  <p14:nvPr/>
                </p14:nvContentPartPr>
                <p14:xfrm>
                  <a:off x="4866317" y="4755663"/>
                  <a:ext cx="147960" cy="36720"/>
                </p14:xfrm>
              </p:contentPart>
            </mc:Choice>
            <mc:Fallback xmlns="">
              <p:pic>
                <p:nvPicPr>
                  <p:cNvPr id="46" name="Ink 45">
                    <a:extLst>
                      <a:ext uri="{FF2B5EF4-FFF2-40B4-BE49-F238E27FC236}">
                        <a16:creationId xmlns:a16="http://schemas.microsoft.com/office/drawing/2014/main" id="{78C18685-7FB5-4D38-913F-E6FE87B60715}"/>
                      </a:ext>
                    </a:extLst>
                  </p:cNvPr>
                  <p:cNvPicPr/>
                  <p:nvPr/>
                </p:nvPicPr>
                <p:blipFill>
                  <a:blip r:embed="rId19"/>
                  <a:stretch>
                    <a:fillRect/>
                  </a:stretch>
                </p:blipFill>
                <p:spPr>
                  <a:xfrm>
                    <a:off x="4857295" y="4746663"/>
                    <a:ext cx="165643" cy="5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8" name="Ink 7">
                  <a:extLst>
                    <a:ext uri="{FF2B5EF4-FFF2-40B4-BE49-F238E27FC236}">
                      <a16:creationId xmlns:a16="http://schemas.microsoft.com/office/drawing/2014/main" id="{5E4C9807-E8B1-4805-9F62-469CE3397DE7}"/>
                    </a:ext>
                  </a:extLst>
                </p14:cNvPr>
                <p14:cNvContentPartPr/>
                <p14:nvPr/>
              </p14:nvContentPartPr>
              <p14:xfrm>
                <a:off x="4805117" y="5502303"/>
                <a:ext cx="327240" cy="47520"/>
              </p14:xfrm>
            </p:contentPart>
          </mc:Choice>
          <mc:Fallback xmlns="">
            <p:pic>
              <p:nvPicPr>
                <p:cNvPr id="8" name="Ink 7">
                  <a:extLst>
                    <a:ext uri="{FF2B5EF4-FFF2-40B4-BE49-F238E27FC236}">
                      <a16:creationId xmlns:a16="http://schemas.microsoft.com/office/drawing/2014/main" id="{5E4C9807-E8B1-4805-9F62-469CE3397DE7}"/>
                    </a:ext>
                  </a:extLst>
                </p:cNvPr>
                <p:cNvPicPr/>
                <p:nvPr/>
              </p:nvPicPr>
              <p:blipFill>
                <a:blip r:embed="rId21"/>
                <a:stretch>
                  <a:fillRect/>
                </a:stretch>
              </p:blipFill>
              <p:spPr>
                <a:xfrm>
                  <a:off x="4796107" y="5493371"/>
                  <a:ext cx="344899" cy="65027"/>
                </a:xfrm>
                <a:prstGeom prst="rect">
                  <a:avLst/>
                </a:prstGeom>
              </p:spPr>
            </p:pic>
          </mc:Fallback>
        </mc:AlternateContent>
        <p:grpSp>
          <p:nvGrpSpPr>
            <p:cNvPr id="9" name="Group 8">
              <a:extLst>
                <a:ext uri="{FF2B5EF4-FFF2-40B4-BE49-F238E27FC236}">
                  <a16:creationId xmlns:a16="http://schemas.microsoft.com/office/drawing/2014/main" id="{127C071A-4F02-48C1-9E9A-74ACC3205F5A}"/>
                </a:ext>
              </a:extLst>
            </p:cNvPr>
            <p:cNvGrpSpPr/>
            <p:nvPr/>
          </p:nvGrpSpPr>
          <p:grpSpPr>
            <a:xfrm>
              <a:off x="5128037" y="5109183"/>
              <a:ext cx="423000" cy="228960"/>
              <a:chOff x="5128037" y="5109183"/>
              <a:chExt cx="423000" cy="228960"/>
            </a:xfrm>
          </p:grpSpPr>
          <mc:AlternateContent xmlns:mc="http://schemas.openxmlformats.org/markup-compatibility/2006" xmlns:p14="http://schemas.microsoft.com/office/powerpoint/2010/main">
            <mc:Choice Requires="p14">
              <p:contentPart p14:bwMode="auto" r:id="rId22">
                <p14:nvContentPartPr>
                  <p14:cNvPr id="43" name="Ink 42">
                    <a:extLst>
                      <a:ext uri="{FF2B5EF4-FFF2-40B4-BE49-F238E27FC236}">
                        <a16:creationId xmlns:a16="http://schemas.microsoft.com/office/drawing/2014/main" id="{278FA7C7-255B-4676-9F25-846633553907}"/>
                      </a:ext>
                    </a:extLst>
                  </p14:cNvPr>
                  <p14:cNvContentPartPr/>
                  <p14:nvPr/>
                </p14:nvContentPartPr>
                <p14:xfrm>
                  <a:off x="5128037" y="5109183"/>
                  <a:ext cx="164520" cy="217440"/>
                </p14:xfrm>
              </p:contentPart>
            </mc:Choice>
            <mc:Fallback xmlns="">
              <p:pic>
                <p:nvPicPr>
                  <p:cNvPr id="43" name="Ink 42">
                    <a:extLst>
                      <a:ext uri="{FF2B5EF4-FFF2-40B4-BE49-F238E27FC236}">
                        <a16:creationId xmlns:a16="http://schemas.microsoft.com/office/drawing/2014/main" id="{278FA7C7-255B-4676-9F25-846633553907}"/>
                      </a:ext>
                    </a:extLst>
                  </p:cNvPr>
                  <p:cNvPicPr/>
                  <p:nvPr/>
                </p:nvPicPr>
                <p:blipFill>
                  <a:blip r:embed="rId23"/>
                  <a:stretch>
                    <a:fillRect/>
                  </a:stretch>
                </p:blipFill>
                <p:spPr>
                  <a:xfrm>
                    <a:off x="5119037" y="5100183"/>
                    <a:ext cx="1821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ED8F73A-AFB3-42CB-8A6B-E4A73683C94C}"/>
                      </a:ext>
                    </a:extLst>
                  </p14:cNvPr>
                  <p14:cNvContentPartPr/>
                  <p14:nvPr/>
                </p14:nvContentPartPr>
                <p14:xfrm>
                  <a:off x="5359877" y="5226903"/>
                  <a:ext cx="191160" cy="111240"/>
                </p14:xfrm>
              </p:contentPart>
            </mc:Choice>
            <mc:Fallback xmlns="">
              <p:pic>
                <p:nvPicPr>
                  <p:cNvPr id="44" name="Ink 43">
                    <a:extLst>
                      <a:ext uri="{FF2B5EF4-FFF2-40B4-BE49-F238E27FC236}">
                        <a16:creationId xmlns:a16="http://schemas.microsoft.com/office/drawing/2014/main" id="{3ED8F73A-AFB3-42CB-8A6B-E4A73683C94C}"/>
                      </a:ext>
                    </a:extLst>
                  </p:cNvPr>
                  <p:cNvPicPr/>
                  <p:nvPr/>
                </p:nvPicPr>
                <p:blipFill>
                  <a:blip r:embed="rId25"/>
                  <a:stretch>
                    <a:fillRect/>
                  </a:stretch>
                </p:blipFill>
                <p:spPr>
                  <a:xfrm>
                    <a:off x="5350877" y="5217903"/>
                    <a:ext cx="2088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0" name="Ink 9">
                  <a:extLst>
                    <a:ext uri="{FF2B5EF4-FFF2-40B4-BE49-F238E27FC236}">
                      <a16:creationId xmlns:a16="http://schemas.microsoft.com/office/drawing/2014/main" id="{BFA16567-DB29-4311-8E1A-5C2884A04A4A}"/>
                    </a:ext>
                  </a:extLst>
                </p14:cNvPr>
                <p14:cNvContentPartPr/>
                <p14:nvPr/>
              </p14:nvContentPartPr>
              <p14:xfrm>
                <a:off x="2447477" y="4518783"/>
                <a:ext cx="51840" cy="59400"/>
              </p14:xfrm>
            </p:contentPart>
          </mc:Choice>
          <mc:Fallback xmlns="">
            <p:pic>
              <p:nvPicPr>
                <p:cNvPr id="10" name="Ink 9">
                  <a:extLst>
                    <a:ext uri="{FF2B5EF4-FFF2-40B4-BE49-F238E27FC236}">
                      <a16:creationId xmlns:a16="http://schemas.microsoft.com/office/drawing/2014/main" id="{BFA16567-DB29-4311-8E1A-5C2884A04A4A}"/>
                    </a:ext>
                  </a:extLst>
                </p:cNvPr>
                <p:cNvPicPr/>
                <p:nvPr/>
              </p:nvPicPr>
              <p:blipFill>
                <a:blip r:embed="rId27"/>
                <a:stretch>
                  <a:fillRect/>
                </a:stretch>
              </p:blipFill>
              <p:spPr>
                <a:xfrm>
                  <a:off x="2438477" y="4509783"/>
                  <a:ext cx="69480" cy="77040"/>
                </a:xfrm>
                <a:prstGeom prst="rect">
                  <a:avLst/>
                </a:prstGeom>
              </p:spPr>
            </p:pic>
          </mc:Fallback>
        </mc:AlternateContent>
        <p:grpSp>
          <p:nvGrpSpPr>
            <p:cNvPr id="11" name="Group 10">
              <a:extLst>
                <a:ext uri="{FF2B5EF4-FFF2-40B4-BE49-F238E27FC236}">
                  <a16:creationId xmlns:a16="http://schemas.microsoft.com/office/drawing/2014/main" id="{82B94452-EB52-415A-B8C8-E6DE93E38B7F}"/>
                </a:ext>
              </a:extLst>
            </p:cNvPr>
            <p:cNvGrpSpPr/>
            <p:nvPr/>
          </p:nvGrpSpPr>
          <p:grpSpPr>
            <a:xfrm>
              <a:off x="3393197" y="4275063"/>
              <a:ext cx="622080" cy="331200"/>
              <a:chOff x="3393197" y="4275063"/>
              <a:chExt cx="622080" cy="331200"/>
            </a:xfrm>
          </p:grpSpPr>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2BF08FAF-89A6-4999-B148-5717D9AE638C}"/>
                      </a:ext>
                    </a:extLst>
                  </p14:cNvPr>
                  <p14:cNvContentPartPr/>
                  <p14:nvPr/>
                </p14:nvContentPartPr>
                <p14:xfrm>
                  <a:off x="3481397" y="4470183"/>
                  <a:ext cx="53280" cy="136080"/>
                </p14:xfrm>
              </p:contentPart>
            </mc:Choice>
            <mc:Fallback xmlns="">
              <p:pic>
                <p:nvPicPr>
                  <p:cNvPr id="37" name="Ink 36">
                    <a:extLst>
                      <a:ext uri="{FF2B5EF4-FFF2-40B4-BE49-F238E27FC236}">
                        <a16:creationId xmlns:a16="http://schemas.microsoft.com/office/drawing/2014/main" id="{2BF08FAF-89A6-4999-B148-5717D9AE638C}"/>
                      </a:ext>
                    </a:extLst>
                  </p:cNvPr>
                  <p:cNvPicPr/>
                  <p:nvPr/>
                </p:nvPicPr>
                <p:blipFill>
                  <a:blip r:embed="rId29"/>
                  <a:stretch>
                    <a:fillRect/>
                  </a:stretch>
                </p:blipFill>
                <p:spPr>
                  <a:xfrm>
                    <a:off x="3472336" y="4461183"/>
                    <a:ext cx="71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5E1F1702-6058-4907-870A-B46BB3B3D1F5}"/>
                      </a:ext>
                    </a:extLst>
                  </p14:cNvPr>
                  <p14:cNvContentPartPr/>
                  <p14:nvPr/>
                </p14:nvContentPartPr>
                <p14:xfrm>
                  <a:off x="3393197" y="4416903"/>
                  <a:ext cx="83160" cy="75960"/>
                </p14:xfrm>
              </p:contentPart>
            </mc:Choice>
            <mc:Fallback xmlns="">
              <p:pic>
                <p:nvPicPr>
                  <p:cNvPr id="38" name="Ink 37">
                    <a:extLst>
                      <a:ext uri="{FF2B5EF4-FFF2-40B4-BE49-F238E27FC236}">
                        <a16:creationId xmlns:a16="http://schemas.microsoft.com/office/drawing/2014/main" id="{5E1F1702-6058-4907-870A-B46BB3B3D1F5}"/>
                      </a:ext>
                    </a:extLst>
                  </p:cNvPr>
                  <p:cNvPicPr/>
                  <p:nvPr/>
                </p:nvPicPr>
                <p:blipFill>
                  <a:blip r:embed="rId31"/>
                  <a:stretch>
                    <a:fillRect/>
                  </a:stretch>
                </p:blipFill>
                <p:spPr>
                  <a:xfrm>
                    <a:off x="3384197" y="4407903"/>
                    <a:ext cx="1008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3F2AC425-CBAF-415C-8172-A88B06957539}"/>
                      </a:ext>
                    </a:extLst>
                  </p14:cNvPr>
                  <p14:cNvContentPartPr/>
                  <p14:nvPr/>
                </p14:nvContentPartPr>
                <p14:xfrm>
                  <a:off x="3630077" y="4524183"/>
                  <a:ext cx="13680" cy="22320"/>
                </p14:xfrm>
              </p:contentPart>
            </mc:Choice>
            <mc:Fallback xmlns="">
              <p:pic>
                <p:nvPicPr>
                  <p:cNvPr id="39" name="Ink 38">
                    <a:extLst>
                      <a:ext uri="{FF2B5EF4-FFF2-40B4-BE49-F238E27FC236}">
                        <a16:creationId xmlns:a16="http://schemas.microsoft.com/office/drawing/2014/main" id="{3F2AC425-CBAF-415C-8172-A88B06957539}"/>
                      </a:ext>
                    </a:extLst>
                  </p:cNvPr>
                  <p:cNvPicPr/>
                  <p:nvPr/>
                </p:nvPicPr>
                <p:blipFill>
                  <a:blip r:embed="rId33"/>
                  <a:stretch>
                    <a:fillRect/>
                  </a:stretch>
                </p:blipFill>
                <p:spPr>
                  <a:xfrm>
                    <a:off x="3621077" y="4515183"/>
                    <a:ext cx="31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70CAAC9F-0079-418F-8FCA-0F1032B75415}"/>
                      </a:ext>
                    </a:extLst>
                  </p14:cNvPr>
                  <p14:cNvContentPartPr/>
                  <p14:nvPr/>
                </p14:nvContentPartPr>
                <p14:xfrm>
                  <a:off x="3683717" y="4298463"/>
                  <a:ext cx="154800" cy="198720"/>
                </p14:xfrm>
              </p:contentPart>
            </mc:Choice>
            <mc:Fallback xmlns="">
              <p:pic>
                <p:nvPicPr>
                  <p:cNvPr id="40" name="Ink 39">
                    <a:extLst>
                      <a:ext uri="{FF2B5EF4-FFF2-40B4-BE49-F238E27FC236}">
                        <a16:creationId xmlns:a16="http://schemas.microsoft.com/office/drawing/2014/main" id="{70CAAC9F-0079-418F-8FCA-0F1032B75415}"/>
                      </a:ext>
                    </a:extLst>
                  </p:cNvPr>
                  <p:cNvPicPr/>
                  <p:nvPr/>
                </p:nvPicPr>
                <p:blipFill>
                  <a:blip r:embed="rId35"/>
                  <a:stretch>
                    <a:fillRect/>
                  </a:stretch>
                </p:blipFill>
                <p:spPr>
                  <a:xfrm>
                    <a:off x="3674717" y="4289463"/>
                    <a:ext cx="172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772300F5-2B34-486C-A001-EA2BF1E96D9B}"/>
                      </a:ext>
                    </a:extLst>
                  </p14:cNvPr>
                  <p14:cNvContentPartPr/>
                  <p14:nvPr/>
                </p14:nvContentPartPr>
                <p14:xfrm>
                  <a:off x="3883877" y="4275063"/>
                  <a:ext cx="131400" cy="200880"/>
                </p14:xfrm>
              </p:contentPart>
            </mc:Choice>
            <mc:Fallback xmlns="">
              <p:pic>
                <p:nvPicPr>
                  <p:cNvPr id="41" name="Ink 40">
                    <a:extLst>
                      <a:ext uri="{FF2B5EF4-FFF2-40B4-BE49-F238E27FC236}">
                        <a16:creationId xmlns:a16="http://schemas.microsoft.com/office/drawing/2014/main" id="{772300F5-2B34-486C-A001-EA2BF1E96D9B}"/>
                      </a:ext>
                    </a:extLst>
                  </p:cNvPr>
                  <p:cNvPicPr/>
                  <p:nvPr/>
                </p:nvPicPr>
                <p:blipFill>
                  <a:blip r:embed="rId37"/>
                  <a:stretch>
                    <a:fillRect/>
                  </a:stretch>
                </p:blipFill>
                <p:spPr>
                  <a:xfrm>
                    <a:off x="3874877" y="4266063"/>
                    <a:ext cx="149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1145DB7-0A26-4160-AD26-7092D69911A2}"/>
                      </a:ext>
                    </a:extLst>
                  </p14:cNvPr>
                  <p14:cNvContentPartPr/>
                  <p14:nvPr/>
                </p14:nvContentPartPr>
                <p14:xfrm>
                  <a:off x="3586517" y="4506903"/>
                  <a:ext cx="61200" cy="47160"/>
                </p14:xfrm>
              </p:contentPart>
            </mc:Choice>
            <mc:Fallback xmlns="">
              <p:pic>
                <p:nvPicPr>
                  <p:cNvPr id="42" name="Ink 41">
                    <a:extLst>
                      <a:ext uri="{FF2B5EF4-FFF2-40B4-BE49-F238E27FC236}">
                        <a16:creationId xmlns:a16="http://schemas.microsoft.com/office/drawing/2014/main" id="{91145DB7-0A26-4160-AD26-7092D69911A2}"/>
                      </a:ext>
                    </a:extLst>
                  </p:cNvPr>
                  <p:cNvPicPr/>
                  <p:nvPr/>
                </p:nvPicPr>
                <p:blipFill>
                  <a:blip r:embed="rId39"/>
                  <a:stretch>
                    <a:fillRect/>
                  </a:stretch>
                </p:blipFill>
                <p:spPr>
                  <a:xfrm>
                    <a:off x="3577517" y="4497971"/>
                    <a:ext cx="78840" cy="64666"/>
                  </a:xfrm>
                  <a:prstGeom prst="rect">
                    <a:avLst/>
                  </a:prstGeom>
                </p:spPr>
              </p:pic>
            </mc:Fallback>
          </mc:AlternateContent>
        </p:grpSp>
        <p:grpSp>
          <p:nvGrpSpPr>
            <p:cNvPr id="12" name="Group 11">
              <a:extLst>
                <a:ext uri="{FF2B5EF4-FFF2-40B4-BE49-F238E27FC236}">
                  <a16:creationId xmlns:a16="http://schemas.microsoft.com/office/drawing/2014/main" id="{25EC2EDC-DA51-4FB2-BE6F-B55395C13D71}"/>
                </a:ext>
              </a:extLst>
            </p:cNvPr>
            <p:cNvGrpSpPr/>
            <p:nvPr/>
          </p:nvGrpSpPr>
          <p:grpSpPr>
            <a:xfrm>
              <a:off x="3792437" y="5264343"/>
              <a:ext cx="356760" cy="229320"/>
              <a:chOff x="3792437" y="5264343"/>
              <a:chExt cx="356760" cy="229320"/>
            </a:xfrm>
          </p:grpSpPr>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D5396156-BA80-4386-A510-8526C5DB1D25}"/>
                      </a:ext>
                    </a:extLst>
                  </p14:cNvPr>
                  <p14:cNvContentPartPr/>
                  <p14:nvPr/>
                </p14:nvContentPartPr>
                <p14:xfrm>
                  <a:off x="3792437" y="5293863"/>
                  <a:ext cx="94680" cy="171720"/>
                </p14:xfrm>
              </p:contentPart>
            </mc:Choice>
            <mc:Fallback xmlns="">
              <p:pic>
                <p:nvPicPr>
                  <p:cNvPr id="32" name="Ink 31">
                    <a:extLst>
                      <a:ext uri="{FF2B5EF4-FFF2-40B4-BE49-F238E27FC236}">
                        <a16:creationId xmlns:a16="http://schemas.microsoft.com/office/drawing/2014/main" id="{D5396156-BA80-4386-A510-8526C5DB1D25}"/>
                      </a:ext>
                    </a:extLst>
                  </p:cNvPr>
                  <p:cNvPicPr/>
                  <p:nvPr/>
                </p:nvPicPr>
                <p:blipFill>
                  <a:blip r:embed="rId41"/>
                  <a:stretch>
                    <a:fillRect/>
                  </a:stretch>
                </p:blipFill>
                <p:spPr>
                  <a:xfrm>
                    <a:off x="3783437" y="5284882"/>
                    <a:ext cx="112320" cy="18932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13BB12AB-AE56-461F-884D-C6515E7A7929}"/>
                      </a:ext>
                    </a:extLst>
                  </p14:cNvPr>
                  <p14:cNvContentPartPr/>
                  <p14:nvPr/>
                </p14:nvContentPartPr>
                <p14:xfrm>
                  <a:off x="3950477" y="5465583"/>
                  <a:ext cx="13320" cy="17280"/>
                </p14:xfrm>
              </p:contentPart>
            </mc:Choice>
            <mc:Fallback xmlns="">
              <p:pic>
                <p:nvPicPr>
                  <p:cNvPr id="33" name="Ink 32">
                    <a:extLst>
                      <a:ext uri="{FF2B5EF4-FFF2-40B4-BE49-F238E27FC236}">
                        <a16:creationId xmlns:a16="http://schemas.microsoft.com/office/drawing/2014/main" id="{13BB12AB-AE56-461F-884D-C6515E7A7929}"/>
                      </a:ext>
                    </a:extLst>
                  </p:cNvPr>
                  <p:cNvPicPr/>
                  <p:nvPr/>
                </p:nvPicPr>
                <p:blipFill>
                  <a:blip r:embed="rId43"/>
                  <a:stretch>
                    <a:fillRect/>
                  </a:stretch>
                </p:blipFill>
                <p:spPr>
                  <a:xfrm>
                    <a:off x="3941477" y="5456583"/>
                    <a:ext cx="30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E3A3D2A0-C25D-49CE-915B-EE0ED8568C59}"/>
                      </a:ext>
                    </a:extLst>
                  </p14:cNvPr>
                  <p14:cNvContentPartPr/>
                  <p14:nvPr/>
                </p14:nvContentPartPr>
                <p14:xfrm>
                  <a:off x="3993317" y="5289183"/>
                  <a:ext cx="79920" cy="128520"/>
                </p14:xfrm>
              </p:contentPart>
            </mc:Choice>
            <mc:Fallback xmlns="">
              <p:pic>
                <p:nvPicPr>
                  <p:cNvPr id="34" name="Ink 33">
                    <a:extLst>
                      <a:ext uri="{FF2B5EF4-FFF2-40B4-BE49-F238E27FC236}">
                        <a16:creationId xmlns:a16="http://schemas.microsoft.com/office/drawing/2014/main" id="{E3A3D2A0-C25D-49CE-915B-EE0ED8568C59}"/>
                      </a:ext>
                    </a:extLst>
                  </p:cNvPr>
                  <p:cNvPicPr/>
                  <p:nvPr/>
                </p:nvPicPr>
                <p:blipFill>
                  <a:blip r:embed="rId45"/>
                  <a:stretch>
                    <a:fillRect/>
                  </a:stretch>
                </p:blipFill>
                <p:spPr>
                  <a:xfrm>
                    <a:off x="3984317" y="5280208"/>
                    <a:ext cx="97560" cy="14611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F713C69B-E598-4598-8C76-69464D69EF02}"/>
                      </a:ext>
                    </a:extLst>
                  </p14:cNvPr>
                  <p14:cNvContentPartPr/>
                  <p14:nvPr/>
                </p14:nvContentPartPr>
                <p14:xfrm>
                  <a:off x="4127237" y="5264343"/>
                  <a:ext cx="21960" cy="159480"/>
                </p14:xfrm>
              </p:contentPart>
            </mc:Choice>
            <mc:Fallback xmlns="">
              <p:pic>
                <p:nvPicPr>
                  <p:cNvPr id="35" name="Ink 34">
                    <a:extLst>
                      <a:ext uri="{FF2B5EF4-FFF2-40B4-BE49-F238E27FC236}">
                        <a16:creationId xmlns:a16="http://schemas.microsoft.com/office/drawing/2014/main" id="{F713C69B-E598-4598-8C76-69464D69EF02}"/>
                      </a:ext>
                    </a:extLst>
                  </p:cNvPr>
                  <p:cNvPicPr/>
                  <p:nvPr/>
                </p:nvPicPr>
                <p:blipFill>
                  <a:blip r:embed="rId47"/>
                  <a:stretch>
                    <a:fillRect/>
                  </a:stretch>
                </p:blipFill>
                <p:spPr>
                  <a:xfrm>
                    <a:off x="4118087" y="5255343"/>
                    <a:ext cx="39894"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B1777926-40CF-4115-AF6E-8F30E6F5D618}"/>
                      </a:ext>
                    </a:extLst>
                  </p14:cNvPr>
                  <p14:cNvContentPartPr/>
                  <p14:nvPr/>
                </p14:nvContentPartPr>
                <p14:xfrm>
                  <a:off x="3924917" y="5444703"/>
                  <a:ext cx="45360" cy="48960"/>
                </p14:xfrm>
              </p:contentPart>
            </mc:Choice>
            <mc:Fallback xmlns="">
              <p:pic>
                <p:nvPicPr>
                  <p:cNvPr id="36" name="Ink 35">
                    <a:extLst>
                      <a:ext uri="{FF2B5EF4-FFF2-40B4-BE49-F238E27FC236}">
                        <a16:creationId xmlns:a16="http://schemas.microsoft.com/office/drawing/2014/main" id="{B1777926-40CF-4115-AF6E-8F30E6F5D618}"/>
                      </a:ext>
                    </a:extLst>
                  </p:cNvPr>
                  <p:cNvPicPr/>
                  <p:nvPr/>
                </p:nvPicPr>
                <p:blipFill>
                  <a:blip r:embed="rId49"/>
                  <a:stretch>
                    <a:fillRect/>
                  </a:stretch>
                </p:blipFill>
                <p:spPr>
                  <a:xfrm>
                    <a:off x="3915917" y="5435703"/>
                    <a:ext cx="63000" cy="66600"/>
                  </a:xfrm>
                  <a:prstGeom prst="rect">
                    <a:avLst/>
                  </a:prstGeom>
                </p:spPr>
              </p:pic>
            </mc:Fallback>
          </mc:AlternateContent>
        </p:grpSp>
        <p:grpSp>
          <p:nvGrpSpPr>
            <p:cNvPr id="13" name="Group 12">
              <a:extLst>
                <a:ext uri="{FF2B5EF4-FFF2-40B4-BE49-F238E27FC236}">
                  <a16:creationId xmlns:a16="http://schemas.microsoft.com/office/drawing/2014/main" id="{DCDE6C57-9DC4-4F13-80C6-8BF3C1B25485}"/>
                </a:ext>
              </a:extLst>
            </p:cNvPr>
            <p:cNvGrpSpPr/>
            <p:nvPr/>
          </p:nvGrpSpPr>
          <p:grpSpPr>
            <a:xfrm>
              <a:off x="1023677" y="4363263"/>
              <a:ext cx="640080" cy="375840"/>
              <a:chOff x="1023677" y="4363263"/>
              <a:chExt cx="640080" cy="375840"/>
            </a:xfrm>
          </p:grpSpPr>
          <mc:AlternateContent xmlns:mc="http://schemas.openxmlformats.org/markup-compatibility/2006" xmlns:p14="http://schemas.microsoft.com/office/powerpoint/2010/main">
            <mc:Choice Requires="p14">
              <p:contentPart p14:bwMode="auto" r:id="rId50">
                <p14:nvContentPartPr>
                  <p14:cNvPr id="23" name="Ink 22">
                    <a:extLst>
                      <a:ext uri="{FF2B5EF4-FFF2-40B4-BE49-F238E27FC236}">
                        <a16:creationId xmlns:a16="http://schemas.microsoft.com/office/drawing/2014/main" id="{78399E5F-ECC5-4490-9A1E-CA3654C8E84E}"/>
                      </a:ext>
                    </a:extLst>
                  </p14:cNvPr>
                  <p14:cNvContentPartPr/>
                  <p14:nvPr/>
                </p14:nvContentPartPr>
                <p14:xfrm>
                  <a:off x="1063637" y="4553343"/>
                  <a:ext cx="99000" cy="185760"/>
                </p14:xfrm>
              </p:contentPart>
            </mc:Choice>
            <mc:Fallback xmlns="">
              <p:pic>
                <p:nvPicPr>
                  <p:cNvPr id="23" name="Ink 22">
                    <a:extLst>
                      <a:ext uri="{FF2B5EF4-FFF2-40B4-BE49-F238E27FC236}">
                        <a16:creationId xmlns:a16="http://schemas.microsoft.com/office/drawing/2014/main" id="{78399E5F-ECC5-4490-9A1E-CA3654C8E84E}"/>
                      </a:ext>
                    </a:extLst>
                  </p:cNvPr>
                  <p:cNvPicPr/>
                  <p:nvPr/>
                </p:nvPicPr>
                <p:blipFill>
                  <a:blip r:embed="rId51"/>
                  <a:stretch>
                    <a:fillRect/>
                  </a:stretch>
                </p:blipFill>
                <p:spPr>
                  <a:xfrm>
                    <a:off x="1054670" y="4544343"/>
                    <a:ext cx="116576"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 name="Ink 23">
                    <a:extLst>
                      <a:ext uri="{FF2B5EF4-FFF2-40B4-BE49-F238E27FC236}">
                        <a16:creationId xmlns:a16="http://schemas.microsoft.com/office/drawing/2014/main" id="{FDCFA312-6BC9-4FA2-ABDF-A1B2CEBC7CCE}"/>
                      </a:ext>
                    </a:extLst>
                  </p14:cNvPr>
                  <p14:cNvContentPartPr/>
                  <p14:nvPr/>
                </p14:nvContentPartPr>
                <p14:xfrm>
                  <a:off x="1023677" y="4489983"/>
                  <a:ext cx="36720" cy="42120"/>
                </p14:xfrm>
              </p:contentPart>
            </mc:Choice>
            <mc:Fallback xmlns="">
              <p:pic>
                <p:nvPicPr>
                  <p:cNvPr id="24" name="Ink 23">
                    <a:extLst>
                      <a:ext uri="{FF2B5EF4-FFF2-40B4-BE49-F238E27FC236}">
                        <a16:creationId xmlns:a16="http://schemas.microsoft.com/office/drawing/2014/main" id="{FDCFA312-6BC9-4FA2-ABDF-A1B2CEBC7CCE}"/>
                      </a:ext>
                    </a:extLst>
                  </p:cNvPr>
                  <p:cNvPicPr/>
                  <p:nvPr/>
                </p:nvPicPr>
                <p:blipFill>
                  <a:blip r:embed="rId53"/>
                  <a:stretch>
                    <a:fillRect/>
                  </a:stretch>
                </p:blipFill>
                <p:spPr>
                  <a:xfrm>
                    <a:off x="1014677" y="4480905"/>
                    <a:ext cx="54360" cy="5991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 name="Ink 24">
                    <a:extLst>
                      <a:ext uri="{FF2B5EF4-FFF2-40B4-BE49-F238E27FC236}">
                        <a16:creationId xmlns:a16="http://schemas.microsoft.com/office/drawing/2014/main" id="{F64F14D0-E9B1-478C-AD58-A800C9A5BFE0}"/>
                      </a:ext>
                    </a:extLst>
                  </p14:cNvPr>
                  <p14:cNvContentPartPr/>
                  <p14:nvPr/>
                </p14:nvContentPartPr>
                <p14:xfrm>
                  <a:off x="1205837" y="4448583"/>
                  <a:ext cx="104760" cy="172440"/>
                </p14:xfrm>
              </p:contentPart>
            </mc:Choice>
            <mc:Fallback xmlns="">
              <p:pic>
                <p:nvPicPr>
                  <p:cNvPr id="25" name="Ink 24">
                    <a:extLst>
                      <a:ext uri="{FF2B5EF4-FFF2-40B4-BE49-F238E27FC236}">
                        <a16:creationId xmlns:a16="http://schemas.microsoft.com/office/drawing/2014/main" id="{F64F14D0-E9B1-478C-AD58-A800C9A5BFE0}"/>
                      </a:ext>
                    </a:extLst>
                  </p:cNvPr>
                  <p:cNvPicPr/>
                  <p:nvPr/>
                </p:nvPicPr>
                <p:blipFill>
                  <a:blip r:embed="rId55"/>
                  <a:stretch>
                    <a:fillRect/>
                  </a:stretch>
                </p:blipFill>
                <p:spPr>
                  <a:xfrm>
                    <a:off x="1196806" y="4439564"/>
                    <a:ext cx="122461" cy="19011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 name="Ink 25">
                    <a:extLst>
                      <a:ext uri="{FF2B5EF4-FFF2-40B4-BE49-F238E27FC236}">
                        <a16:creationId xmlns:a16="http://schemas.microsoft.com/office/drawing/2014/main" id="{062ABC93-4521-43D5-8171-2B829BE7A202}"/>
                      </a:ext>
                    </a:extLst>
                  </p14:cNvPr>
                  <p14:cNvContentPartPr/>
                  <p14:nvPr/>
                </p14:nvContentPartPr>
                <p14:xfrm>
                  <a:off x="1335797" y="4578543"/>
                  <a:ext cx="17640" cy="7560"/>
                </p14:xfrm>
              </p:contentPart>
            </mc:Choice>
            <mc:Fallback xmlns="">
              <p:pic>
                <p:nvPicPr>
                  <p:cNvPr id="26" name="Ink 25">
                    <a:extLst>
                      <a:ext uri="{FF2B5EF4-FFF2-40B4-BE49-F238E27FC236}">
                        <a16:creationId xmlns:a16="http://schemas.microsoft.com/office/drawing/2014/main" id="{062ABC93-4521-43D5-8171-2B829BE7A202}"/>
                      </a:ext>
                    </a:extLst>
                  </p:cNvPr>
                  <p:cNvPicPr/>
                  <p:nvPr/>
                </p:nvPicPr>
                <p:blipFill>
                  <a:blip r:embed="rId57"/>
                  <a:stretch>
                    <a:fillRect/>
                  </a:stretch>
                </p:blipFill>
                <p:spPr>
                  <a:xfrm>
                    <a:off x="1326797" y="4569952"/>
                    <a:ext cx="3528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7" name="Ink 26">
                    <a:extLst>
                      <a:ext uri="{FF2B5EF4-FFF2-40B4-BE49-F238E27FC236}">
                        <a16:creationId xmlns:a16="http://schemas.microsoft.com/office/drawing/2014/main" id="{69E1A339-071E-4B5B-84C2-43F4627F3D00}"/>
                      </a:ext>
                    </a:extLst>
                  </p14:cNvPr>
                  <p14:cNvContentPartPr/>
                  <p14:nvPr/>
                </p14:nvContentPartPr>
                <p14:xfrm>
                  <a:off x="1434797" y="4425543"/>
                  <a:ext cx="92880" cy="150840"/>
                </p14:xfrm>
              </p:contentPart>
            </mc:Choice>
            <mc:Fallback xmlns="">
              <p:pic>
                <p:nvPicPr>
                  <p:cNvPr id="27" name="Ink 26">
                    <a:extLst>
                      <a:ext uri="{FF2B5EF4-FFF2-40B4-BE49-F238E27FC236}">
                        <a16:creationId xmlns:a16="http://schemas.microsoft.com/office/drawing/2014/main" id="{69E1A339-071E-4B5B-84C2-43F4627F3D00}"/>
                      </a:ext>
                    </a:extLst>
                  </p:cNvPr>
                  <p:cNvPicPr/>
                  <p:nvPr/>
                </p:nvPicPr>
                <p:blipFill>
                  <a:blip r:embed="rId59"/>
                  <a:stretch>
                    <a:fillRect/>
                  </a:stretch>
                </p:blipFill>
                <p:spPr>
                  <a:xfrm>
                    <a:off x="1425797" y="4416543"/>
                    <a:ext cx="110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 name="Ink 27">
                    <a:extLst>
                      <a:ext uri="{FF2B5EF4-FFF2-40B4-BE49-F238E27FC236}">
                        <a16:creationId xmlns:a16="http://schemas.microsoft.com/office/drawing/2014/main" id="{85EE4144-E3EE-420B-84A9-5778DEAD05D9}"/>
                      </a:ext>
                    </a:extLst>
                  </p14:cNvPr>
                  <p14:cNvContentPartPr/>
                  <p14:nvPr/>
                </p14:nvContentPartPr>
                <p14:xfrm>
                  <a:off x="1413197" y="4375503"/>
                  <a:ext cx="98280" cy="121320"/>
                </p14:xfrm>
              </p:contentPart>
            </mc:Choice>
            <mc:Fallback xmlns="">
              <p:pic>
                <p:nvPicPr>
                  <p:cNvPr id="28" name="Ink 27">
                    <a:extLst>
                      <a:ext uri="{FF2B5EF4-FFF2-40B4-BE49-F238E27FC236}">
                        <a16:creationId xmlns:a16="http://schemas.microsoft.com/office/drawing/2014/main" id="{85EE4144-E3EE-420B-84A9-5778DEAD05D9}"/>
                      </a:ext>
                    </a:extLst>
                  </p:cNvPr>
                  <p:cNvPicPr/>
                  <p:nvPr/>
                </p:nvPicPr>
                <p:blipFill>
                  <a:blip r:embed="rId61"/>
                  <a:stretch>
                    <a:fillRect/>
                  </a:stretch>
                </p:blipFill>
                <p:spPr>
                  <a:xfrm>
                    <a:off x="1404197" y="4366503"/>
                    <a:ext cx="1159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9" name="Ink 28">
                    <a:extLst>
                      <a:ext uri="{FF2B5EF4-FFF2-40B4-BE49-F238E27FC236}">
                        <a16:creationId xmlns:a16="http://schemas.microsoft.com/office/drawing/2014/main" id="{B4DE238A-DF67-4ED0-A005-659507683EFC}"/>
                      </a:ext>
                    </a:extLst>
                  </p14:cNvPr>
                  <p14:cNvContentPartPr/>
                  <p14:nvPr/>
                </p14:nvContentPartPr>
                <p14:xfrm>
                  <a:off x="1575197" y="4410063"/>
                  <a:ext cx="88560" cy="127080"/>
                </p14:xfrm>
              </p:contentPart>
            </mc:Choice>
            <mc:Fallback xmlns="">
              <p:pic>
                <p:nvPicPr>
                  <p:cNvPr id="29" name="Ink 28">
                    <a:extLst>
                      <a:ext uri="{FF2B5EF4-FFF2-40B4-BE49-F238E27FC236}">
                        <a16:creationId xmlns:a16="http://schemas.microsoft.com/office/drawing/2014/main" id="{B4DE238A-DF67-4ED0-A005-659507683EFC}"/>
                      </a:ext>
                    </a:extLst>
                  </p:cNvPr>
                  <p:cNvPicPr/>
                  <p:nvPr/>
                </p:nvPicPr>
                <p:blipFill>
                  <a:blip r:embed="rId63"/>
                  <a:stretch>
                    <a:fillRect/>
                  </a:stretch>
                </p:blipFill>
                <p:spPr>
                  <a:xfrm>
                    <a:off x="1566197" y="4401063"/>
                    <a:ext cx="106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 name="Ink 29">
                    <a:extLst>
                      <a:ext uri="{FF2B5EF4-FFF2-40B4-BE49-F238E27FC236}">
                        <a16:creationId xmlns:a16="http://schemas.microsoft.com/office/drawing/2014/main" id="{0D6786DA-9AF6-45CB-8268-115E5B5D9A0B}"/>
                      </a:ext>
                    </a:extLst>
                  </p14:cNvPr>
                  <p14:cNvContentPartPr/>
                  <p14:nvPr/>
                </p14:nvContentPartPr>
                <p14:xfrm>
                  <a:off x="1325717" y="4555863"/>
                  <a:ext cx="41760" cy="33840"/>
                </p14:xfrm>
              </p:contentPart>
            </mc:Choice>
            <mc:Fallback xmlns="">
              <p:pic>
                <p:nvPicPr>
                  <p:cNvPr id="30" name="Ink 29">
                    <a:extLst>
                      <a:ext uri="{FF2B5EF4-FFF2-40B4-BE49-F238E27FC236}">
                        <a16:creationId xmlns:a16="http://schemas.microsoft.com/office/drawing/2014/main" id="{0D6786DA-9AF6-45CB-8268-115E5B5D9A0B}"/>
                      </a:ext>
                    </a:extLst>
                  </p:cNvPr>
                  <p:cNvPicPr/>
                  <p:nvPr/>
                </p:nvPicPr>
                <p:blipFill>
                  <a:blip r:embed="rId65"/>
                  <a:stretch>
                    <a:fillRect/>
                  </a:stretch>
                </p:blipFill>
                <p:spPr>
                  <a:xfrm>
                    <a:off x="1316717" y="4546863"/>
                    <a:ext cx="594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 name="Ink 30">
                    <a:extLst>
                      <a:ext uri="{FF2B5EF4-FFF2-40B4-BE49-F238E27FC236}">
                        <a16:creationId xmlns:a16="http://schemas.microsoft.com/office/drawing/2014/main" id="{C0BC64BC-53EE-4210-8011-729CA4F6BB33}"/>
                      </a:ext>
                    </a:extLst>
                  </p14:cNvPr>
                  <p14:cNvContentPartPr/>
                  <p14:nvPr/>
                </p14:nvContentPartPr>
                <p14:xfrm>
                  <a:off x="1554317" y="4363263"/>
                  <a:ext cx="108000" cy="181440"/>
                </p14:xfrm>
              </p:contentPart>
            </mc:Choice>
            <mc:Fallback xmlns="">
              <p:pic>
                <p:nvPicPr>
                  <p:cNvPr id="31" name="Ink 30">
                    <a:extLst>
                      <a:ext uri="{FF2B5EF4-FFF2-40B4-BE49-F238E27FC236}">
                        <a16:creationId xmlns:a16="http://schemas.microsoft.com/office/drawing/2014/main" id="{C0BC64BC-53EE-4210-8011-729CA4F6BB33}"/>
                      </a:ext>
                    </a:extLst>
                  </p:cNvPr>
                  <p:cNvPicPr/>
                  <p:nvPr/>
                </p:nvPicPr>
                <p:blipFill>
                  <a:blip r:embed="rId67"/>
                  <a:stretch>
                    <a:fillRect/>
                  </a:stretch>
                </p:blipFill>
                <p:spPr>
                  <a:xfrm>
                    <a:off x="1545317" y="4354263"/>
                    <a:ext cx="125640" cy="199080"/>
                  </a:xfrm>
                  <a:prstGeom prst="rect">
                    <a:avLst/>
                  </a:prstGeom>
                </p:spPr>
              </p:pic>
            </mc:Fallback>
          </mc:AlternateContent>
        </p:grpSp>
        <p:grpSp>
          <p:nvGrpSpPr>
            <p:cNvPr id="14" name="Group 13">
              <a:extLst>
                <a:ext uri="{FF2B5EF4-FFF2-40B4-BE49-F238E27FC236}">
                  <a16:creationId xmlns:a16="http://schemas.microsoft.com/office/drawing/2014/main" id="{F9AB44E1-932A-4587-BC9E-7794C9D6D5D0}"/>
                </a:ext>
              </a:extLst>
            </p:cNvPr>
            <p:cNvGrpSpPr/>
            <p:nvPr/>
          </p:nvGrpSpPr>
          <p:grpSpPr>
            <a:xfrm>
              <a:off x="2284757" y="4315023"/>
              <a:ext cx="752760" cy="329760"/>
              <a:chOff x="2284757" y="4315023"/>
              <a:chExt cx="752760" cy="329760"/>
            </a:xfrm>
          </p:grpSpPr>
          <mc:AlternateContent xmlns:mc="http://schemas.openxmlformats.org/markup-compatibility/2006" xmlns:p14="http://schemas.microsoft.com/office/powerpoint/2010/main">
            <mc:Choice Requires="p14">
              <p:contentPart p14:bwMode="auto" r:id="rId68">
                <p14:nvContentPartPr>
                  <p14:cNvPr id="15" name="Ink 14">
                    <a:extLst>
                      <a:ext uri="{FF2B5EF4-FFF2-40B4-BE49-F238E27FC236}">
                        <a16:creationId xmlns:a16="http://schemas.microsoft.com/office/drawing/2014/main" id="{AA61435E-F184-4412-BC90-7B049569D609}"/>
                      </a:ext>
                    </a:extLst>
                  </p14:cNvPr>
                  <p14:cNvContentPartPr/>
                  <p14:nvPr/>
                </p14:nvContentPartPr>
                <p14:xfrm>
                  <a:off x="2284757" y="4570983"/>
                  <a:ext cx="61560" cy="73800"/>
                </p14:xfrm>
              </p:contentPart>
            </mc:Choice>
            <mc:Fallback xmlns="">
              <p:pic>
                <p:nvPicPr>
                  <p:cNvPr id="15" name="Ink 14">
                    <a:extLst>
                      <a:ext uri="{FF2B5EF4-FFF2-40B4-BE49-F238E27FC236}">
                        <a16:creationId xmlns:a16="http://schemas.microsoft.com/office/drawing/2014/main" id="{AA61435E-F184-4412-BC90-7B049569D609}"/>
                      </a:ext>
                    </a:extLst>
                  </p:cNvPr>
                  <p:cNvPicPr/>
                  <p:nvPr/>
                </p:nvPicPr>
                <p:blipFill>
                  <a:blip r:embed="rId69"/>
                  <a:stretch>
                    <a:fillRect/>
                  </a:stretch>
                </p:blipFill>
                <p:spPr>
                  <a:xfrm>
                    <a:off x="2275757" y="4561983"/>
                    <a:ext cx="79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 name="Ink 15">
                    <a:extLst>
                      <a:ext uri="{FF2B5EF4-FFF2-40B4-BE49-F238E27FC236}">
                        <a16:creationId xmlns:a16="http://schemas.microsoft.com/office/drawing/2014/main" id="{207F65F6-E96C-48E7-A2E9-3554EC3DDBA4}"/>
                      </a:ext>
                    </a:extLst>
                  </p14:cNvPr>
                  <p14:cNvContentPartPr/>
                  <p14:nvPr/>
                </p14:nvContentPartPr>
                <p14:xfrm>
                  <a:off x="2316077" y="4422663"/>
                  <a:ext cx="20520" cy="45720"/>
                </p14:xfrm>
              </p:contentPart>
            </mc:Choice>
            <mc:Fallback xmlns="">
              <p:pic>
                <p:nvPicPr>
                  <p:cNvPr id="16" name="Ink 15">
                    <a:extLst>
                      <a:ext uri="{FF2B5EF4-FFF2-40B4-BE49-F238E27FC236}">
                        <a16:creationId xmlns:a16="http://schemas.microsoft.com/office/drawing/2014/main" id="{207F65F6-E96C-48E7-A2E9-3554EC3DDBA4}"/>
                      </a:ext>
                    </a:extLst>
                  </p:cNvPr>
                  <p:cNvPicPr/>
                  <p:nvPr/>
                </p:nvPicPr>
                <p:blipFill>
                  <a:blip r:embed="rId71"/>
                  <a:stretch>
                    <a:fillRect/>
                  </a:stretch>
                </p:blipFill>
                <p:spPr>
                  <a:xfrm>
                    <a:off x="2307077" y="4413663"/>
                    <a:ext cx="38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 name="Ink 16">
                    <a:extLst>
                      <a:ext uri="{FF2B5EF4-FFF2-40B4-BE49-F238E27FC236}">
                        <a16:creationId xmlns:a16="http://schemas.microsoft.com/office/drawing/2014/main" id="{74FDE6DF-37B8-43E9-9BF3-F78A9E638AD6}"/>
                      </a:ext>
                    </a:extLst>
                  </p14:cNvPr>
                  <p14:cNvContentPartPr/>
                  <p14:nvPr/>
                </p14:nvContentPartPr>
                <p14:xfrm>
                  <a:off x="2468717" y="4553703"/>
                  <a:ext cx="1800" cy="17640"/>
                </p14:xfrm>
              </p:contentPart>
            </mc:Choice>
            <mc:Fallback xmlns="">
              <p:pic>
                <p:nvPicPr>
                  <p:cNvPr id="17" name="Ink 16">
                    <a:extLst>
                      <a:ext uri="{FF2B5EF4-FFF2-40B4-BE49-F238E27FC236}">
                        <a16:creationId xmlns:a16="http://schemas.microsoft.com/office/drawing/2014/main" id="{74FDE6DF-37B8-43E9-9BF3-F78A9E638AD6}"/>
                      </a:ext>
                    </a:extLst>
                  </p:cNvPr>
                  <p:cNvPicPr/>
                  <p:nvPr/>
                </p:nvPicPr>
                <p:blipFill>
                  <a:blip r:embed="rId73"/>
                  <a:stretch>
                    <a:fillRect/>
                  </a:stretch>
                </p:blipFill>
                <p:spPr>
                  <a:xfrm>
                    <a:off x="2459717" y="4544703"/>
                    <a:ext cx="19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 name="Ink 17">
                    <a:extLst>
                      <a:ext uri="{FF2B5EF4-FFF2-40B4-BE49-F238E27FC236}">
                        <a16:creationId xmlns:a16="http://schemas.microsoft.com/office/drawing/2014/main" id="{CB1F8469-4F2C-4681-9833-3FADDDEDFC23}"/>
                      </a:ext>
                    </a:extLst>
                  </p14:cNvPr>
                  <p14:cNvContentPartPr/>
                  <p14:nvPr/>
                </p14:nvContentPartPr>
                <p14:xfrm>
                  <a:off x="2545397" y="4326903"/>
                  <a:ext cx="163800" cy="214560"/>
                </p14:xfrm>
              </p:contentPart>
            </mc:Choice>
            <mc:Fallback xmlns="">
              <p:pic>
                <p:nvPicPr>
                  <p:cNvPr id="18" name="Ink 17">
                    <a:extLst>
                      <a:ext uri="{FF2B5EF4-FFF2-40B4-BE49-F238E27FC236}">
                        <a16:creationId xmlns:a16="http://schemas.microsoft.com/office/drawing/2014/main" id="{CB1F8469-4F2C-4681-9833-3FADDDEDFC23}"/>
                      </a:ext>
                    </a:extLst>
                  </p:cNvPr>
                  <p:cNvPicPr/>
                  <p:nvPr/>
                </p:nvPicPr>
                <p:blipFill>
                  <a:blip r:embed="rId75"/>
                  <a:stretch>
                    <a:fillRect/>
                  </a:stretch>
                </p:blipFill>
                <p:spPr>
                  <a:xfrm>
                    <a:off x="2536397" y="4317903"/>
                    <a:ext cx="181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 name="Ink 18">
                    <a:extLst>
                      <a:ext uri="{FF2B5EF4-FFF2-40B4-BE49-F238E27FC236}">
                        <a16:creationId xmlns:a16="http://schemas.microsoft.com/office/drawing/2014/main" id="{368BA426-73C8-464D-9C47-9F4C98099BC1}"/>
                      </a:ext>
                    </a:extLst>
                  </p14:cNvPr>
                  <p14:cNvContentPartPr/>
                  <p14:nvPr/>
                </p14:nvContentPartPr>
                <p14:xfrm>
                  <a:off x="2697317" y="4369023"/>
                  <a:ext cx="128160" cy="159480"/>
                </p14:xfrm>
              </p:contentPart>
            </mc:Choice>
            <mc:Fallback xmlns="">
              <p:pic>
                <p:nvPicPr>
                  <p:cNvPr id="19" name="Ink 18">
                    <a:extLst>
                      <a:ext uri="{FF2B5EF4-FFF2-40B4-BE49-F238E27FC236}">
                        <a16:creationId xmlns:a16="http://schemas.microsoft.com/office/drawing/2014/main" id="{368BA426-73C8-464D-9C47-9F4C98099BC1}"/>
                      </a:ext>
                    </a:extLst>
                  </p:cNvPr>
                  <p:cNvPicPr/>
                  <p:nvPr/>
                </p:nvPicPr>
                <p:blipFill>
                  <a:blip r:embed="rId77"/>
                  <a:stretch>
                    <a:fillRect/>
                  </a:stretch>
                </p:blipFill>
                <p:spPr>
                  <a:xfrm>
                    <a:off x="2688317" y="4360023"/>
                    <a:ext cx="145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 name="Ink 19">
                    <a:extLst>
                      <a:ext uri="{FF2B5EF4-FFF2-40B4-BE49-F238E27FC236}">
                        <a16:creationId xmlns:a16="http://schemas.microsoft.com/office/drawing/2014/main" id="{24DDE2CC-CC47-4522-8113-4111F3C5EAEA}"/>
                      </a:ext>
                    </a:extLst>
                  </p14:cNvPr>
                  <p14:cNvContentPartPr/>
                  <p14:nvPr/>
                </p14:nvContentPartPr>
                <p14:xfrm>
                  <a:off x="2874797" y="4396743"/>
                  <a:ext cx="103680" cy="136080"/>
                </p14:xfrm>
              </p:contentPart>
            </mc:Choice>
            <mc:Fallback xmlns="">
              <p:pic>
                <p:nvPicPr>
                  <p:cNvPr id="20" name="Ink 19">
                    <a:extLst>
                      <a:ext uri="{FF2B5EF4-FFF2-40B4-BE49-F238E27FC236}">
                        <a16:creationId xmlns:a16="http://schemas.microsoft.com/office/drawing/2014/main" id="{24DDE2CC-CC47-4522-8113-4111F3C5EAEA}"/>
                      </a:ext>
                    </a:extLst>
                  </p:cNvPr>
                  <p:cNvPicPr/>
                  <p:nvPr/>
                </p:nvPicPr>
                <p:blipFill>
                  <a:blip r:embed="rId79"/>
                  <a:stretch>
                    <a:fillRect/>
                  </a:stretch>
                </p:blipFill>
                <p:spPr>
                  <a:xfrm>
                    <a:off x="2865797" y="4387743"/>
                    <a:ext cx="121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 name="Ink 20">
                    <a:extLst>
                      <a:ext uri="{FF2B5EF4-FFF2-40B4-BE49-F238E27FC236}">
                        <a16:creationId xmlns:a16="http://schemas.microsoft.com/office/drawing/2014/main" id="{A58A7234-91D5-4FDF-A381-A43437ABD920}"/>
                      </a:ext>
                    </a:extLst>
                  </p14:cNvPr>
                  <p14:cNvContentPartPr/>
                  <p14:nvPr/>
                </p14:nvContentPartPr>
                <p14:xfrm>
                  <a:off x="2871557" y="4315023"/>
                  <a:ext cx="165960" cy="96120"/>
                </p14:xfrm>
              </p:contentPart>
            </mc:Choice>
            <mc:Fallback xmlns="">
              <p:pic>
                <p:nvPicPr>
                  <p:cNvPr id="21" name="Ink 20">
                    <a:extLst>
                      <a:ext uri="{FF2B5EF4-FFF2-40B4-BE49-F238E27FC236}">
                        <a16:creationId xmlns:a16="http://schemas.microsoft.com/office/drawing/2014/main" id="{A58A7234-91D5-4FDF-A381-A43437ABD920}"/>
                      </a:ext>
                    </a:extLst>
                  </p:cNvPr>
                  <p:cNvPicPr/>
                  <p:nvPr/>
                </p:nvPicPr>
                <p:blipFill>
                  <a:blip r:embed="rId81"/>
                  <a:stretch>
                    <a:fillRect/>
                  </a:stretch>
                </p:blipFill>
                <p:spPr>
                  <a:xfrm>
                    <a:off x="2862557" y="4306023"/>
                    <a:ext cx="183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 name="Ink 21">
                    <a:extLst>
                      <a:ext uri="{FF2B5EF4-FFF2-40B4-BE49-F238E27FC236}">
                        <a16:creationId xmlns:a16="http://schemas.microsoft.com/office/drawing/2014/main" id="{36AF6DEF-EE44-4C00-9B1D-064C15E73259}"/>
                      </a:ext>
                    </a:extLst>
                  </p14:cNvPr>
                  <p14:cNvContentPartPr/>
                  <p14:nvPr/>
                </p14:nvContentPartPr>
                <p14:xfrm>
                  <a:off x="2875157" y="4443543"/>
                  <a:ext cx="131400" cy="107280"/>
                </p14:xfrm>
              </p:contentPart>
            </mc:Choice>
            <mc:Fallback xmlns="">
              <p:pic>
                <p:nvPicPr>
                  <p:cNvPr id="22" name="Ink 21">
                    <a:extLst>
                      <a:ext uri="{FF2B5EF4-FFF2-40B4-BE49-F238E27FC236}">
                        <a16:creationId xmlns:a16="http://schemas.microsoft.com/office/drawing/2014/main" id="{36AF6DEF-EE44-4C00-9B1D-064C15E73259}"/>
                      </a:ext>
                    </a:extLst>
                  </p:cNvPr>
                  <p:cNvPicPr/>
                  <p:nvPr/>
                </p:nvPicPr>
                <p:blipFill>
                  <a:blip r:embed="rId83"/>
                  <a:stretch>
                    <a:fillRect/>
                  </a:stretch>
                </p:blipFill>
                <p:spPr>
                  <a:xfrm>
                    <a:off x="2866132" y="4434543"/>
                    <a:ext cx="149088" cy="124920"/>
                  </a:xfrm>
                  <a:prstGeom prst="rect">
                    <a:avLst/>
                  </a:prstGeom>
                </p:spPr>
              </p:pic>
            </mc:Fallback>
          </mc:AlternateContent>
        </p:grpSp>
      </p:grpSp>
    </p:spTree>
    <p:extLst>
      <p:ext uri="{BB962C8B-B14F-4D97-AF65-F5344CB8AC3E}">
        <p14:creationId xmlns:p14="http://schemas.microsoft.com/office/powerpoint/2010/main" val="381025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820A-8D90-4732-AC55-E5A7E516C2F3}"/>
              </a:ext>
            </a:extLst>
          </p:cNvPr>
          <p:cNvSpPr>
            <a:spLocks noGrp="1"/>
          </p:cNvSpPr>
          <p:nvPr>
            <p:ph type="title"/>
          </p:nvPr>
        </p:nvSpPr>
        <p:spPr>
          <a:xfrm>
            <a:off x="228600" y="76200"/>
            <a:ext cx="11049000" cy="1066800"/>
          </a:xfrm>
        </p:spPr>
        <p:txBody>
          <a:bodyPr/>
          <a:lstStyle/>
          <a:p>
            <a:r>
              <a:rPr lang="en-US" dirty="0"/>
              <a:t>Energy and Power</a:t>
            </a:r>
          </a:p>
        </p:txBody>
      </p:sp>
      <p:sp>
        <p:nvSpPr>
          <p:cNvPr id="3" name="Content Placeholder 2">
            <a:extLst>
              <a:ext uri="{FF2B5EF4-FFF2-40B4-BE49-F238E27FC236}">
                <a16:creationId xmlns:a16="http://schemas.microsoft.com/office/drawing/2014/main" id="{9FAD43A5-721E-4EB2-B1FE-B0918DE7550B}"/>
              </a:ext>
            </a:extLst>
          </p:cNvPr>
          <p:cNvSpPr>
            <a:spLocks noGrp="1"/>
          </p:cNvSpPr>
          <p:nvPr>
            <p:ph idx="1"/>
          </p:nvPr>
        </p:nvSpPr>
        <p:spPr>
          <a:xfrm>
            <a:off x="228600" y="1279525"/>
            <a:ext cx="6248400" cy="5197475"/>
          </a:xfrm>
        </p:spPr>
        <p:txBody>
          <a:bodyPr/>
          <a:lstStyle/>
          <a:p>
            <a:r>
              <a:rPr lang="en-US" sz="2400" dirty="0"/>
              <a:t>Energy is </a:t>
            </a:r>
            <a:r>
              <a:rPr lang="en-US" sz="2400" i="1" dirty="0"/>
              <a:t>A property of matter that quantifies its ability to perform useful work.</a:t>
            </a:r>
          </a:p>
          <a:p>
            <a:pPr lvl="1"/>
            <a:r>
              <a:rPr lang="en-US" sz="2000" dirty="0"/>
              <a:t>Forms: kinetic, gravitational, heat, light, sound, magnetic, nuclear, chemical, and electric</a:t>
            </a:r>
          </a:p>
          <a:p>
            <a:pPr lvl="1"/>
            <a:r>
              <a:rPr lang="en-US" sz="2000" dirty="0"/>
              <a:t>Units for energy: 1 MWh = 1000 kWh</a:t>
            </a:r>
            <a:br>
              <a:rPr lang="en-US" sz="2000" dirty="0"/>
            </a:br>
            <a:r>
              <a:rPr lang="en-US" sz="2000" dirty="0"/>
              <a:t>1 kWh = 3.6 million Joules = 3412.14 Btu</a:t>
            </a:r>
          </a:p>
          <a:p>
            <a:r>
              <a:rPr lang="en-US" sz="2400" dirty="0"/>
              <a:t>Power is </a:t>
            </a:r>
            <a:r>
              <a:rPr lang="en-US" sz="2400" i="1" dirty="0"/>
              <a:t>Energy on the move from form to form or place to place.</a:t>
            </a:r>
          </a:p>
          <a:p>
            <a:pPr lvl="1"/>
            <a:r>
              <a:rPr lang="en-US" sz="2000" dirty="0"/>
              <a:t>Time derivative of energy as it is transferred</a:t>
            </a:r>
          </a:p>
          <a:p>
            <a:pPr lvl="1"/>
            <a:r>
              <a:rPr lang="en-US" sz="2000" dirty="0"/>
              <a:t>Units for power: Watt (Volt-Ampere)</a:t>
            </a:r>
            <a:br>
              <a:rPr lang="en-US" sz="2000" dirty="0"/>
            </a:br>
            <a:r>
              <a:rPr lang="en-US" sz="2000" dirty="0"/>
              <a:t>kW = 1000 W, MW, GW, 1 Hp = 746 Watts</a:t>
            </a:r>
          </a:p>
        </p:txBody>
      </p:sp>
      <p:sp>
        <p:nvSpPr>
          <p:cNvPr id="7" name="TextBox 6">
            <a:extLst>
              <a:ext uri="{FF2B5EF4-FFF2-40B4-BE49-F238E27FC236}">
                <a16:creationId xmlns:a16="http://schemas.microsoft.com/office/drawing/2014/main" id="{ED2F4F3F-48A2-4756-AD5E-2BA2F6928C25}"/>
              </a:ext>
            </a:extLst>
          </p:cNvPr>
          <p:cNvSpPr txBox="1"/>
          <p:nvPr/>
        </p:nvSpPr>
        <p:spPr>
          <a:xfrm>
            <a:off x="6629400" y="1447800"/>
            <a:ext cx="5434012" cy="3046988"/>
          </a:xfrm>
          <a:prstGeom prst="rect">
            <a:avLst/>
          </a:prstGeom>
          <a:solidFill>
            <a:schemeClr val="tx2">
              <a:lumMod val="10000"/>
              <a:lumOff val="90000"/>
            </a:schemeClr>
          </a:solidFill>
        </p:spPr>
        <p:txBody>
          <a:bodyPr wrap="square">
            <a:spAutoFit/>
          </a:bodyPr>
          <a:lstStyle/>
          <a:p>
            <a:pPr eaLnBrk="1" hangingPunct="1"/>
            <a:r>
              <a:rPr lang="en-US" sz="2000" dirty="0">
                <a:latin typeface="+mj-lt"/>
              </a:rPr>
              <a:t>One gallon of gasoline has about 0.125 </a:t>
            </a:r>
            <a:r>
              <a:rPr lang="en-US" sz="2000" dirty="0" err="1">
                <a:latin typeface="+mj-lt"/>
              </a:rPr>
              <a:t>MBtu</a:t>
            </a:r>
            <a:r>
              <a:rPr lang="en-US" sz="2000" dirty="0">
                <a:latin typeface="+mj-lt"/>
              </a:rPr>
              <a:t> (36.5 kWh) of energy stored in chemical form</a:t>
            </a:r>
          </a:p>
          <a:p>
            <a:pPr eaLnBrk="1" hangingPunct="1"/>
            <a:r>
              <a:rPr lang="en-US" altLang="en-US" sz="2000" dirty="0">
                <a:latin typeface="+mj-lt"/>
              </a:rPr>
              <a:t>U.S. annual electric energy consumption is about 3600 billion kWh </a:t>
            </a:r>
          </a:p>
          <a:p>
            <a:pPr lvl="1" eaLnBrk="1" hangingPunct="1"/>
            <a:r>
              <a:rPr lang="en-US" altLang="en-US" sz="2000" dirty="0">
                <a:latin typeface="+mj-lt"/>
              </a:rPr>
              <a:t>This is about 13,333 kWh per person, which means on average we each use 1.5 kW of power continuously</a:t>
            </a:r>
          </a:p>
          <a:p>
            <a:pPr eaLnBrk="1" hangingPunct="1"/>
            <a:r>
              <a:rPr lang="en-US" altLang="en-US" sz="2000" dirty="0">
                <a:latin typeface="+mj-lt"/>
              </a:rPr>
              <a:t>Installed U.S. generation capacity is about 1000 GW (about 3 kW per person)</a:t>
            </a:r>
          </a:p>
        </p:txBody>
      </p:sp>
      <p:sp>
        <p:nvSpPr>
          <p:cNvPr id="5" name="TextBox 4">
            <a:extLst>
              <a:ext uri="{FF2B5EF4-FFF2-40B4-BE49-F238E27FC236}">
                <a16:creationId xmlns:a16="http://schemas.microsoft.com/office/drawing/2014/main" id="{ED2F4F3F-48A2-4756-AD5E-2BA2F6928C25}"/>
              </a:ext>
            </a:extLst>
          </p:cNvPr>
          <p:cNvSpPr txBox="1"/>
          <p:nvPr/>
        </p:nvSpPr>
        <p:spPr>
          <a:xfrm>
            <a:off x="6629400" y="4953000"/>
            <a:ext cx="5434012" cy="1323439"/>
          </a:xfrm>
          <a:prstGeom prst="rect">
            <a:avLst/>
          </a:prstGeom>
          <a:solidFill>
            <a:schemeClr val="tx2">
              <a:lumMod val="10000"/>
              <a:lumOff val="90000"/>
            </a:schemeClr>
          </a:solidFill>
        </p:spPr>
        <p:txBody>
          <a:bodyPr wrap="square">
            <a:spAutoFit/>
          </a:bodyPr>
          <a:lstStyle/>
          <a:p>
            <a:pPr eaLnBrk="1" hangingPunct="1"/>
            <a:r>
              <a:rPr lang="en-US" altLang="en-US" sz="2000" dirty="0">
                <a:latin typeface="+mj-lt"/>
              </a:rPr>
              <a:t>A rule of thumb is one pound of coal can supply about 1 kWh  (details are about 13,000 </a:t>
            </a:r>
            <a:r>
              <a:rPr lang="en-US" altLang="en-US" sz="2000" dirty="0" err="1">
                <a:latin typeface="+mj-lt"/>
              </a:rPr>
              <a:t>btu</a:t>
            </a:r>
            <a:r>
              <a:rPr lang="en-US" altLang="en-US" sz="2000" dirty="0">
                <a:latin typeface="+mj-lt"/>
              </a:rPr>
              <a:t>/</a:t>
            </a:r>
            <a:r>
              <a:rPr lang="en-US" altLang="en-US" sz="2000" dirty="0" err="1">
                <a:latin typeface="+mj-lt"/>
              </a:rPr>
              <a:t>lb</a:t>
            </a:r>
            <a:r>
              <a:rPr lang="en-US" altLang="en-US" sz="2000" dirty="0">
                <a:latin typeface="+mj-lt"/>
              </a:rPr>
              <a:t>, which implies about 26.2% all in efficiency)</a:t>
            </a:r>
          </a:p>
        </p:txBody>
      </p:sp>
    </p:spTree>
    <p:extLst>
      <p:ext uri="{BB962C8B-B14F-4D97-AF65-F5344CB8AC3E}">
        <p14:creationId xmlns:p14="http://schemas.microsoft.com/office/powerpoint/2010/main" val="3433515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dirty="0"/>
              <a:t>Per Unit Example, cont’d</a:t>
            </a:r>
          </a:p>
        </p:txBody>
      </p:sp>
      <p:sp>
        <p:nvSpPr>
          <p:cNvPr id="55299" name="Text Box 3"/>
          <p:cNvSpPr txBox="1">
            <a:spLocks noChangeArrowheads="1"/>
          </p:cNvSpPr>
          <p:nvPr/>
        </p:nvSpPr>
        <p:spPr bwMode="auto">
          <a:xfrm>
            <a:off x="228600" y="1438276"/>
            <a:ext cx="9631936"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800" dirty="0">
                <a:latin typeface="+mj-lt"/>
              </a:rPr>
              <a:t>To convert back to actual values just multiply the</a:t>
            </a:r>
          </a:p>
          <a:p>
            <a:pPr eaLnBrk="1" hangingPunct="1"/>
            <a:r>
              <a:rPr lang="en-US" altLang="en-US" sz="2800" dirty="0">
                <a:latin typeface="+mj-lt"/>
              </a:rPr>
              <a:t> per unit values by their per unit base</a:t>
            </a:r>
          </a:p>
        </p:txBody>
      </p:sp>
      <mc:AlternateContent xmlns:mc="http://schemas.openxmlformats.org/markup-compatibility/2006" xmlns:a14="http://schemas.microsoft.com/office/drawing/2010/main">
        <mc:Choice Requires="a14">
          <p:sp>
            <p:nvSpPr>
              <p:cNvPr id="55300" name="Object 4"/>
              <p:cNvSpPr txBox="1"/>
              <p:nvPr/>
            </p:nvSpPr>
            <p:spPr bwMode="auto">
              <a:xfrm>
                <a:off x="381000" y="2806700"/>
                <a:ext cx="9639300" cy="34036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𝑉</m:t>
                          </m:r>
                        </m:e>
                        <m:sub>
                          <m:r>
                            <m:rPr>
                              <m:sty m:val="p"/>
                            </m:rPr>
                            <a:rPr lang="en-US" i="0">
                              <a:solidFill>
                                <a:srgbClr val="000000"/>
                              </a:solidFill>
                              <a:latin typeface="Cambria Math" panose="02040503050406030204" pitchFamily="18" charset="0"/>
                            </a:rPr>
                            <m:t>L</m:t>
                          </m:r>
                        </m:sub>
                        <m:sup>
                          <m:r>
                            <m:rPr>
                              <m:nor/>
                            </m:rPr>
                            <a:rPr lang="en-US" i="0">
                              <a:solidFill>
                                <a:srgbClr val="000000"/>
                              </a:solidFill>
                              <a:latin typeface="Cambria Math" panose="02040503050406030204" pitchFamily="18" charset="0"/>
                            </a:rPr>
                            <m:t>Actual</m:t>
                          </m:r>
                        </m:sup>
                      </m:sSubSup>
                      <m:r>
                        <a:rPr lang="en-US" i="1">
                          <a:solidFill>
                            <a:srgbClr val="000000"/>
                          </a:solidFill>
                          <a:latin typeface="Cambria Math" panose="02040503050406030204" pitchFamily="18" charset="0"/>
                        </a:rPr>
                        <m:t>=	0.859∠−30.8°×</m:t>
                      </m:r>
                      <m:r>
                        <m:rPr>
                          <m:nor/>
                        </m:rPr>
                        <a:rPr lang="en-US" i="0">
                          <a:solidFill>
                            <a:srgbClr val="000000"/>
                          </a:solidFill>
                          <a:latin typeface="Cambria Math" panose="02040503050406030204" pitchFamily="18" charset="0"/>
                        </a:rPr>
                        <m:t>16 </m:t>
                      </m:r>
                      <m:r>
                        <m:rPr>
                          <m:nor/>
                        </m:rPr>
                        <a:rPr lang="en-US" i="0">
                          <a:solidFill>
                            <a:srgbClr val="000000"/>
                          </a:solidFill>
                          <a:latin typeface="Cambria Math" panose="02040503050406030204" pitchFamily="18" charset="0"/>
                        </a:rPr>
                        <m:t>kV</m:t>
                      </m:r>
                      <m:r>
                        <a:rPr lang="en-US" i="1">
                          <a:solidFill>
                            <a:srgbClr val="000000"/>
                          </a:solidFill>
                          <a:latin typeface="Cambria Math" panose="02040503050406030204" pitchFamily="18" charset="0"/>
                        </a:rPr>
                        <m:t>=13.7∠−30.8°</m:t>
                      </m:r>
                      <m:r>
                        <m:rPr>
                          <m:nor/>
                        </m:rPr>
                        <a:rPr lang="en-US" i="0">
                          <a:solidFill>
                            <a:srgbClr val="000000"/>
                          </a:solidFill>
                          <a:latin typeface="Cambria Math" panose="02040503050406030204" pitchFamily="18" charset="0"/>
                        </a:rPr>
                        <m:t>kV</m:t>
                      </m:r>
                    </m:oMath>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𝑆</m:t>
                          </m:r>
                        </m:e>
                        <m:sub>
                          <m:r>
                            <m:rPr>
                              <m:sty m:val="p"/>
                            </m:rPr>
                            <a:rPr lang="en-US" i="0">
                              <a:solidFill>
                                <a:srgbClr val="000000"/>
                              </a:solidFill>
                              <a:latin typeface="Cambria Math" panose="02040503050406030204" pitchFamily="18" charset="0"/>
                            </a:rPr>
                            <m:t>L</m:t>
                          </m:r>
                        </m:sub>
                        <m:sup>
                          <m:r>
                            <m:rPr>
                              <m:nor/>
                            </m:rPr>
                            <a:rPr lang="en-US" i="0">
                              <a:solidFill>
                                <a:srgbClr val="000000"/>
                              </a:solidFill>
                              <a:latin typeface="Cambria Math" panose="02040503050406030204" pitchFamily="18" charset="0"/>
                            </a:rPr>
                            <m:t>Actual</m:t>
                          </m:r>
                        </m:sup>
                      </m:sSubSup>
                      <m:r>
                        <a:rPr lang="en-US" i="1">
                          <a:solidFill>
                            <a:srgbClr val="000000"/>
                          </a:solidFill>
                          <a:latin typeface="Cambria Math" panose="02040503050406030204" pitchFamily="18" charset="0"/>
                        </a:rPr>
                        <m:t>=0.189∠0°×100</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MVA</m:t>
                      </m:r>
                      <m:r>
                        <a:rPr lang="en-US" i="1">
                          <a:solidFill>
                            <a:srgbClr val="000000"/>
                          </a:solidFill>
                          <a:latin typeface="Cambria Math" panose="02040503050406030204" pitchFamily="18" charset="0"/>
                        </a:rPr>
                        <m:t>=18.9∠0°</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MVA</m:t>
                      </m:r>
                    </m:oMath>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𝑆</m:t>
                          </m:r>
                        </m:e>
                        <m:sub>
                          <m:r>
                            <m:rPr>
                              <m:sty m:val="p"/>
                            </m:rPr>
                            <a:rPr lang="en-US" i="0">
                              <a:solidFill>
                                <a:srgbClr val="000000"/>
                              </a:solidFill>
                              <a:latin typeface="Cambria Math" panose="02040503050406030204" pitchFamily="18" charset="0"/>
                            </a:rPr>
                            <m:t>G</m:t>
                          </m:r>
                        </m:sub>
                        <m:sup>
                          <m:r>
                            <m:rPr>
                              <m:nor/>
                            </m:rPr>
                            <a:rPr lang="en-US" i="0">
                              <a:solidFill>
                                <a:srgbClr val="000000"/>
                              </a:solidFill>
                              <a:latin typeface="Cambria Math" panose="02040503050406030204" pitchFamily="18" charset="0"/>
                            </a:rPr>
                            <m:t>Actual</m:t>
                          </m:r>
                        </m:sup>
                      </m:sSubSup>
                      <m:r>
                        <a:rPr lang="en-US" i="1">
                          <a:solidFill>
                            <a:srgbClr val="000000"/>
                          </a:solidFill>
                          <a:latin typeface="Cambria Math" panose="02040503050406030204" pitchFamily="18" charset="0"/>
                        </a:rPr>
                        <m:t>=0.22∠30.8°×100</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MVA</m:t>
                      </m:r>
                      <m:r>
                        <a:rPr lang="en-US" i="1">
                          <a:solidFill>
                            <a:srgbClr val="000000"/>
                          </a:solidFill>
                          <a:latin typeface="Cambria Math" panose="02040503050406030204" pitchFamily="18" charset="0"/>
                        </a:rPr>
                        <m:t>=22.0∠30.8°</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MVA</m:t>
                      </m:r>
                    </m:oMath>
                    <m:oMath xmlns:m="http://schemas.openxmlformats.org/officeDocument/2006/math">
                      <m:sSubSup>
                        <m:sSubSupPr>
                          <m:ctrlPr>
                            <a:rPr lang="en-US" i="1">
                              <a:solidFill>
                                <a:srgbClr val="000000"/>
                              </a:solidFill>
                              <a:latin typeface="Cambria Math" panose="02040503050406030204" pitchFamily="18" charset="0"/>
                            </a:rPr>
                          </m:ctrlPr>
                        </m:sSubSupPr>
                        <m:e>
                          <m:r>
                            <m:rPr>
                              <m:sty m:val="p"/>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B</m:t>
                          </m:r>
                        </m:sub>
                        <m:sup>
                          <m:r>
                            <m:rPr>
                              <m:nor/>
                            </m:rPr>
                            <a:rPr lang="en-US" i="0">
                              <a:solidFill>
                                <a:srgbClr val="000000"/>
                              </a:solidFill>
                              <a:latin typeface="Cambria Math" panose="02040503050406030204" pitchFamily="18" charset="0"/>
                            </a:rPr>
                            <m:t>Middle</m:t>
                          </m:r>
                        </m:sup>
                      </m:sSubSup>
                      <m:r>
                        <a:rPr lang="en-US" i="1">
                          <a:solidFill>
                            <a:srgbClr val="000000"/>
                          </a:solidFill>
                          <a:latin typeface="Cambria Math" panose="02040503050406030204" pitchFamily="18" charset="0"/>
                        </a:rPr>
                        <m:t>	=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100</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MVA</m:t>
                          </m:r>
                        </m:num>
                        <m:den>
                          <m:r>
                            <m:rPr>
                              <m:nor/>
                            </m:rPr>
                            <a:rPr lang="en-US" i="0">
                              <a:solidFill>
                                <a:srgbClr val="000000"/>
                              </a:solidFill>
                              <a:latin typeface="Cambria Math" panose="02040503050406030204" pitchFamily="18" charset="0"/>
                            </a:rPr>
                            <m:t>80 </m:t>
                          </m:r>
                          <m:r>
                            <m:rPr>
                              <m:nor/>
                            </m:rPr>
                            <a:rPr lang="en-US" i="0">
                              <a:solidFill>
                                <a:srgbClr val="000000"/>
                              </a:solidFill>
                              <a:latin typeface="Cambria Math" panose="02040503050406030204" pitchFamily="18" charset="0"/>
                            </a:rPr>
                            <m:t>kV</m:t>
                          </m:r>
                        </m:den>
                      </m:f>
                      <m:r>
                        <a:rPr lang="en-US" i="1">
                          <a:solidFill>
                            <a:srgbClr val="000000"/>
                          </a:solidFill>
                          <a:latin typeface="Cambria Math" panose="02040503050406030204" pitchFamily="18" charset="0"/>
                        </a:rPr>
                        <m:t>=1250</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Amps</m:t>
                      </m:r>
                    </m:oMath>
                    <m:oMath xmlns:m="http://schemas.openxmlformats.org/officeDocument/2006/math">
                      <m:sSubSup>
                        <m:sSubSupPr>
                          <m:ctrlPr>
                            <a:rPr lang="en-US" i="1">
                              <a:solidFill>
                                <a:srgbClr val="000000"/>
                              </a:solidFill>
                              <a:latin typeface="Cambria Math" panose="02040503050406030204" pitchFamily="18" charset="0"/>
                            </a:rPr>
                          </m:ctrlPr>
                        </m:sSubSupPr>
                        <m:e>
                          <m:r>
                            <m:rPr>
                              <m:sty m:val="p"/>
                            </m:rPr>
                            <a:rPr lang="en-US" i="0">
                              <a:solidFill>
                                <a:srgbClr val="000000"/>
                              </a:solidFill>
                              <a:latin typeface="Cambria Math" panose="02040503050406030204" pitchFamily="18" charset="0"/>
                            </a:rPr>
                            <m:t>I</m:t>
                          </m:r>
                        </m:e>
                        <m:sub>
                          <m:r>
                            <m:rPr>
                              <m:nor/>
                            </m:rPr>
                            <a:rPr lang="en-US" i="0">
                              <a:solidFill>
                                <a:srgbClr val="000000"/>
                              </a:solidFill>
                              <a:latin typeface="Cambria Math" panose="02040503050406030204" pitchFamily="18" charset="0"/>
                            </a:rPr>
                            <m:t>Middle</m:t>
                          </m:r>
                        </m:sub>
                        <m:sup>
                          <m:r>
                            <m:rPr>
                              <m:nor/>
                            </m:rPr>
                            <a:rPr lang="en-US" i="0">
                              <a:solidFill>
                                <a:srgbClr val="000000"/>
                              </a:solidFill>
                              <a:latin typeface="Cambria Math" panose="02040503050406030204" pitchFamily="18" charset="0"/>
                            </a:rPr>
                            <m:t>Actual</m:t>
                          </m:r>
                        </m:sup>
                      </m:sSubSup>
                      <m:r>
                        <a:rPr lang="en-US" i="1">
                          <a:solidFill>
                            <a:srgbClr val="000000"/>
                          </a:solidFill>
                          <a:latin typeface="Cambria Math" panose="02040503050406030204" pitchFamily="18" charset="0"/>
                        </a:rPr>
                        <m:t>	=	0.22∠−30.8°×1250 </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Amps</m:t>
                      </m:r>
                      <m:r>
                        <a:rPr lang="en-US" i="1">
                          <a:solidFill>
                            <a:srgbClr val="000000"/>
                          </a:solidFill>
                          <a:latin typeface="Cambria Math" panose="02040503050406030204" pitchFamily="18" charset="0"/>
                        </a:rPr>
                        <m:t>	=275∠−30.8° </m:t>
                      </m:r>
                      <m:r>
                        <m:rPr>
                          <m:sty m:val="p"/>
                        </m:rPr>
                        <a:rPr lang="en-US" i="1">
                          <a:solidFill>
                            <a:srgbClr val="000000"/>
                          </a:solidFill>
                          <a:latin typeface="Cambria Math" panose="02040503050406030204" pitchFamily="18" charset="0"/>
                        </a:rPr>
                        <m:t>Α</m:t>
                      </m:r>
                    </m:oMath>
                  </m:oMathPara>
                </a14:m>
                <a:endParaRPr lang="en-US" dirty="0"/>
              </a:p>
            </p:txBody>
          </p:sp>
        </mc:Choice>
        <mc:Fallback xmlns="">
          <p:sp>
            <p:nvSpPr>
              <p:cNvPr id="55300" name="Object 4"/>
              <p:cNvSpPr txBox="1">
                <a:spLocks noRot="1" noChangeAspect="1" noMove="1" noResize="1" noEditPoints="1" noAdjustHandles="1" noChangeArrowheads="1" noChangeShapeType="1" noTextEdit="1"/>
              </p:cNvSpPr>
              <p:nvPr/>
            </p:nvSpPr>
            <p:spPr bwMode="auto">
              <a:xfrm>
                <a:off x="381000" y="2806700"/>
                <a:ext cx="9639300" cy="3403600"/>
              </a:xfrm>
              <a:prstGeom prst="rect">
                <a:avLst/>
              </a:prstGeom>
              <a:blipFill>
                <a:blip r:embed="rId3"/>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1117264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76200"/>
            <a:ext cx="11049000" cy="1066800"/>
          </a:xfrm>
        </p:spPr>
        <p:txBody>
          <a:bodyPr/>
          <a:lstStyle/>
          <a:p>
            <a:r>
              <a:rPr lang="en-US" altLang="en-US" dirty="0"/>
              <a:t>Three Phase Per-Unit</a:t>
            </a:r>
          </a:p>
        </p:txBody>
      </p:sp>
      <mc:AlternateContent xmlns:mc="http://schemas.openxmlformats.org/markup-compatibility/2006" xmlns:a14="http://schemas.microsoft.com/office/drawing/2010/main">
        <mc:Choice Requires="a14">
          <p:sp>
            <p:nvSpPr>
              <p:cNvPr id="18435" name="Rectangle 4"/>
              <p:cNvSpPr>
                <a:spLocks noGrp="1" noChangeArrowheads="1"/>
              </p:cNvSpPr>
              <p:nvPr>
                <p:ph idx="1"/>
              </p:nvPr>
            </p:nvSpPr>
            <p:spPr>
              <a:xfrm>
                <a:off x="228600" y="1279525"/>
                <a:ext cx="5791200" cy="5197475"/>
              </a:xfrm>
              <a:noFill/>
            </p:spPr>
            <p:txBody>
              <a:bodyPr/>
              <a:lstStyle/>
              <a:p>
                <a:r>
                  <a:rPr lang="en-US" altLang="en-US" sz="2800" dirty="0">
                    <a:latin typeface="+mj-lt"/>
                  </a:rPr>
                  <a:t>Procedure is very similar to 1 phase except we use a 3 phase VA base, and use line to line voltage bases</a:t>
                </a:r>
              </a:p>
              <a:p>
                <a:r>
                  <a:rPr lang="en-US" altLang="en-US" sz="2800" dirty="0"/>
                  <a:t>Pick a 3</a:t>
                </a:r>
                <a14:m>
                  <m:oMath xmlns:m="http://schemas.openxmlformats.org/officeDocument/2006/math">
                    <m:r>
                      <a:rPr lang="en-US" altLang="en-US" sz="2800" b="0" i="1" dirty="0" smtClean="0">
                        <a:latin typeface="Cambria Math" panose="02040503050406030204" pitchFamily="18" charset="0"/>
                      </a:rPr>
                      <m:t>𝜙</m:t>
                    </m:r>
                  </m:oMath>
                </a14:m>
                <a:r>
                  <a:rPr lang="en-US" altLang="en-US" sz="2800" dirty="0"/>
                  <a:t> VA base for the entire system </a:t>
                </a:r>
              </a:p>
              <a:p>
                <a:r>
                  <a:rPr lang="en-US" altLang="en-US" sz="2800" dirty="0"/>
                  <a:t>Pick a voltage base for each different voltage level, V</a:t>
                </a:r>
                <a:r>
                  <a:rPr lang="en-US" altLang="en-US" sz="2800" baseline="-25000" dirty="0"/>
                  <a:t>B</a:t>
                </a:r>
                <a:r>
                  <a:rPr lang="en-US" altLang="en-US" sz="2800" dirty="0"/>
                  <a:t>. Voltages are line to line.  </a:t>
                </a:r>
              </a:p>
              <a:p>
                <a:r>
                  <a:rPr lang="en-US" altLang="en-US" sz="2800" dirty="0"/>
                  <a:t>Calculate the impedance base</a:t>
                </a:r>
              </a:p>
              <a:p>
                <a:endParaRPr lang="en-US" altLang="en-US" sz="2800" dirty="0"/>
              </a:p>
            </p:txBody>
          </p:sp>
        </mc:Choice>
        <mc:Fallback xmlns="">
          <p:sp>
            <p:nvSpPr>
              <p:cNvPr id="18435" name="Rectangle 4"/>
              <p:cNvSpPr>
                <a:spLocks noGrp="1" noRot="1" noChangeAspect="1" noMove="1" noResize="1" noEditPoints="1" noAdjustHandles="1" noChangeArrowheads="1" noChangeShapeType="1" noTextEdit="1"/>
              </p:cNvSpPr>
              <p:nvPr>
                <p:ph idx="1"/>
              </p:nvPr>
            </p:nvSpPr>
            <p:spPr>
              <a:xfrm>
                <a:off x="228600" y="1279525"/>
                <a:ext cx="5791200" cy="5197475"/>
              </a:xfrm>
              <a:blipFill>
                <a:blip r:embed="rId3"/>
                <a:stretch>
                  <a:fillRect l="-1895" t="-1290" r="-2211"/>
                </a:stretch>
              </a:blipFill>
            </p:spPr>
            <p:txBody>
              <a:bodyPr/>
              <a:lstStyle/>
              <a:p>
                <a:r>
                  <a:rPr lang="en-US">
                    <a:noFill/>
                  </a:rPr>
                  <a:t> </a:t>
                </a:r>
              </a:p>
            </p:txBody>
          </p:sp>
        </mc:Fallback>
      </mc:AlternateContent>
      <p:graphicFrame>
        <p:nvGraphicFramePr>
          <p:cNvPr id="18437" name="Object 6"/>
          <p:cNvGraphicFramePr>
            <a:graphicFrameLocks noChangeAspect="1"/>
          </p:cNvGraphicFramePr>
          <p:nvPr>
            <p:extLst>
              <p:ext uri="{D42A27DB-BD31-4B8C-83A1-F6EECF244321}">
                <p14:modId xmlns:p14="http://schemas.microsoft.com/office/powerpoint/2010/main" val="1909239050"/>
              </p:ext>
            </p:extLst>
          </p:nvPr>
        </p:nvGraphicFramePr>
        <p:xfrm>
          <a:off x="2133600" y="3479800"/>
          <a:ext cx="520700" cy="508000"/>
        </p:xfrm>
        <a:graphic>
          <a:graphicData uri="http://schemas.openxmlformats.org/presentationml/2006/ole">
            <mc:AlternateContent xmlns:mc="http://schemas.openxmlformats.org/markup-compatibility/2006">
              <mc:Choice xmlns:v="urn:schemas-microsoft-com:vml" Requires="v">
                <p:oleObj name="Equation" r:id="rId4" imgW="520700" imgH="508000" progId="Equation.DSMT4">
                  <p:embed/>
                </p:oleObj>
              </mc:Choice>
              <mc:Fallback>
                <p:oleObj name="Equation" r:id="rId4" imgW="520700" imgH="508000" progId="Equation.DSMT4">
                  <p:embed/>
                  <p:pic>
                    <p:nvPicPr>
                      <p:cNvPr id="1843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479800"/>
                        <a:ext cx="5207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8" name="Object 7"/>
          <p:cNvGraphicFramePr>
            <a:graphicFrameLocks noChangeAspect="1"/>
          </p:cNvGraphicFramePr>
          <p:nvPr/>
        </p:nvGraphicFramePr>
        <p:xfrm>
          <a:off x="6096000" y="3733800"/>
          <a:ext cx="5348288" cy="1150938"/>
        </p:xfrm>
        <a:graphic>
          <a:graphicData uri="http://schemas.openxmlformats.org/presentationml/2006/ole">
            <mc:AlternateContent xmlns:mc="http://schemas.openxmlformats.org/markup-compatibility/2006">
              <mc:Choice xmlns:v="urn:schemas-microsoft-com:vml" Requires="v">
                <p:oleObj name="Equation" r:id="rId6" imgW="4952880" imgH="1066680" progId="Equation.DSMT4">
                  <p:embed/>
                </p:oleObj>
              </mc:Choice>
              <mc:Fallback>
                <p:oleObj name="Equation" r:id="rId6" imgW="4952880" imgH="1066680" progId="Equation.DSMT4">
                  <p:embed/>
                  <p:pic>
                    <p:nvPicPr>
                      <p:cNvPr id="18438" name="Object 7"/>
                      <p:cNvPicPr>
                        <a:picLocks noChangeAspect="1" noChangeArrowheads="1"/>
                      </p:cNvPicPr>
                      <p:nvPr/>
                    </p:nvPicPr>
                    <p:blipFill>
                      <a:blip r:embed="rId7"/>
                      <a:srcRect/>
                      <a:stretch>
                        <a:fillRect/>
                      </a:stretch>
                    </p:blipFill>
                    <p:spPr bwMode="auto">
                      <a:xfrm>
                        <a:off x="6096000" y="3733800"/>
                        <a:ext cx="5348288" cy="115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9" name="Text Box 8"/>
          <p:cNvSpPr txBox="1">
            <a:spLocks noChangeArrowheads="1"/>
          </p:cNvSpPr>
          <p:nvPr/>
        </p:nvSpPr>
        <p:spPr bwMode="auto">
          <a:xfrm>
            <a:off x="6477000" y="5410200"/>
            <a:ext cx="5078058" cy="830997"/>
          </a:xfrm>
          <a:prstGeom prst="rect">
            <a:avLst/>
          </a:prstGeom>
          <a:solidFill>
            <a:schemeClr val="accent1"/>
          </a:solid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a:latin typeface="+mj-lt"/>
              </a:rPr>
              <a:t>Exactly the same impedance bases as with single phase!</a:t>
            </a:r>
          </a:p>
        </p:txBody>
      </p:sp>
    </p:spTree>
    <p:extLst>
      <p:ext uri="{BB962C8B-B14F-4D97-AF65-F5344CB8AC3E}">
        <p14:creationId xmlns:p14="http://schemas.microsoft.com/office/powerpoint/2010/main" val="992312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8600" y="76200"/>
            <a:ext cx="11049000" cy="1066800"/>
          </a:xfrm>
        </p:spPr>
        <p:txBody>
          <a:bodyPr/>
          <a:lstStyle/>
          <a:p>
            <a:r>
              <a:rPr lang="en-US" altLang="en-US" dirty="0"/>
              <a:t>Three Phase Per-Unit, cont'd</a:t>
            </a:r>
          </a:p>
        </p:txBody>
      </p:sp>
      <p:sp>
        <p:nvSpPr>
          <p:cNvPr id="19459" name="Rectangle 3"/>
          <p:cNvSpPr>
            <a:spLocks noGrp="1" noChangeArrowheads="1"/>
          </p:cNvSpPr>
          <p:nvPr>
            <p:ph idx="1"/>
          </p:nvPr>
        </p:nvSpPr>
        <p:spPr>
          <a:xfrm>
            <a:off x="228600" y="1280160"/>
            <a:ext cx="11734800" cy="5196840"/>
          </a:xfrm>
        </p:spPr>
        <p:txBody>
          <a:bodyPr/>
          <a:lstStyle/>
          <a:p>
            <a:r>
              <a:rPr lang="en-US" altLang="en-US" dirty="0"/>
              <a:t>Calculate the current base, IB</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r>
              <a:rPr lang="en-US" altLang="en-US" dirty="0"/>
              <a:t>Convert actual values to per unit</a:t>
            </a:r>
          </a:p>
        </p:txBody>
      </p:sp>
      <p:graphicFrame>
        <p:nvGraphicFramePr>
          <p:cNvPr id="19460" name="Object 4"/>
          <p:cNvGraphicFramePr>
            <a:graphicFrameLocks noChangeAspect="1"/>
          </p:cNvGraphicFramePr>
          <p:nvPr/>
        </p:nvGraphicFramePr>
        <p:xfrm>
          <a:off x="1828800" y="1996440"/>
          <a:ext cx="7085704" cy="1219200"/>
        </p:xfrm>
        <a:graphic>
          <a:graphicData uri="http://schemas.openxmlformats.org/presentationml/2006/ole">
            <mc:AlternateContent xmlns:mc="http://schemas.openxmlformats.org/markup-compatibility/2006">
              <mc:Choice xmlns:v="urn:schemas-microsoft-com:vml" Requires="v">
                <p:oleObj name="Equation" r:id="rId3" imgW="6273720" imgH="1079280" progId="Equation.DSMT4">
                  <p:embed/>
                </p:oleObj>
              </mc:Choice>
              <mc:Fallback>
                <p:oleObj name="Equation" r:id="rId3" imgW="6273720" imgH="1079280" progId="Equation.DSMT4">
                  <p:embed/>
                  <p:pic>
                    <p:nvPicPr>
                      <p:cNvPr id="19460" name="Object 4"/>
                      <p:cNvPicPr>
                        <a:picLocks noChangeAspect="1" noChangeArrowheads="1"/>
                      </p:cNvPicPr>
                      <p:nvPr/>
                    </p:nvPicPr>
                    <p:blipFill>
                      <a:blip r:embed="rId4"/>
                      <a:srcRect/>
                      <a:stretch>
                        <a:fillRect/>
                      </a:stretch>
                    </p:blipFill>
                    <p:spPr bwMode="auto">
                      <a:xfrm>
                        <a:off x="1828800" y="1996440"/>
                        <a:ext cx="7085704" cy="1219200"/>
                      </a:xfrm>
                      <a:prstGeom prst="rect">
                        <a:avLst/>
                      </a:prstGeom>
                      <a:noFill/>
                      <a:ln>
                        <a:noFill/>
                      </a:ln>
                      <a:effectLst/>
                    </p:spPr>
                  </p:pic>
                </p:oleObj>
              </mc:Fallback>
            </mc:AlternateContent>
          </a:graphicData>
        </a:graphic>
      </p:graphicFrame>
      <p:sp>
        <p:nvSpPr>
          <p:cNvPr id="19461" name="Text Box 5"/>
          <p:cNvSpPr txBox="1">
            <a:spLocks noChangeArrowheads="1"/>
          </p:cNvSpPr>
          <p:nvPr/>
        </p:nvSpPr>
        <p:spPr bwMode="auto">
          <a:xfrm>
            <a:off x="1524000" y="3642360"/>
            <a:ext cx="8810425" cy="904863"/>
          </a:xfrm>
          <a:prstGeom prst="rect">
            <a:avLst/>
          </a:prstGeom>
          <a:solidFill>
            <a:schemeClr val="accent1"/>
          </a:solidFill>
          <a:ln>
            <a:noFill/>
          </a:ln>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a:solidFill>
                  <a:schemeClr val="accent5">
                    <a:lumMod val="10000"/>
                  </a:schemeClr>
                </a:solidFill>
                <a:latin typeface="+mj-lt"/>
              </a:rPr>
              <a:t>Exactly the same current bases as with single phase!</a:t>
            </a:r>
          </a:p>
          <a:p>
            <a:pPr eaLnBrk="1" hangingPunct="1"/>
            <a:r>
              <a:rPr lang="en-US" altLang="en-US" dirty="0">
                <a:solidFill>
                  <a:schemeClr val="accent5">
                    <a:lumMod val="10000"/>
                  </a:schemeClr>
                </a:solidFill>
                <a:latin typeface="+mj-lt"/>
              </a:rPr>
              <a:t>But, be careful in using 3ph bases to calculate it (need a root 3)</a:t>
            </a:r>
          </a:p>
        </p:txBody>
      </p:sp>
    </p:spTree>
    <p:extLst>
      <p:ext uri="{BB962C8B-B14F-4D97-AF65-F5344CB8AC3E}">
        <p14:creationId xmlns:p14="http://schemas.microsoft.com/office/powerpoint/2010/main" val="1235110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a:t>Per Unit Change of MVA Base</a:t>
            </a:r>
          </a:p>
        </p:txBody>
      </p:sp>
      <p:sp>
        <p:nvSpPr>
          <p:cNvPr id="24579" name="Rectangle 3"/>
          <p:cNvSpPr>
            <a:spLocks noGrp="1" noChangeArrowheads="1"/>
          </p:cNvSpPr>
          <p:nvPr>
            <p:ph idx="1"/>
          </p:nvPr>
        </p:nvSpPr>
        <p:spPr/>
        <p:txBody>
          <a:bodyPr/>
          <a:lstStyle/>
          <a:p>
            <a:r>
              <a:rPr lang="en-US" altLang="en-US" dirty="0"/>
              <a:t>Parameters for equipment are often given using power rating of equipment as the MVA base</a:t>
            </a:r>
          </a:p>
          <a:p>
            <a:r>
              <a:rPr lang="en-US" altLang="en-US" dirty="0"/>
              <a:t>To analyze a system all per unit data must be on a common power base</a:t>
            </a:r>
          </a:p>
        </p:txBody>
      </p:sp>
      <mc:AlternateContent xmlns:mc="http://schemas.openxmlformats.org/markup-compatibility/2006" xmlns:a14="http://schemas.microsoft.com/office/drawing/2010/main">
        <mc:Choice Requires="a14">
          <p:sp>
            <p:nvSpPr>
              <p:cNvPr id="24580" name="Object 4"/>
              <p:cNvSpPr txBox="1"/>
              <p:nvPr/>
            </p:nvSpPr>
            <p:spPr bwMode="auto">
              <a:xfrm>
                <a:off x="1219200" y="3429000"/>
                <a:ext cx="9423400" cy="33782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𝑝𝑢</m:t>
                          </m:r>
                        </m:sub>
                        <m:sup>
                          <m:r>
                            <a:rPr lang="en-US" i="1">
                              <a:solidFill>
                                <a:srgbClr val="000000"/>
                              </a:solidFill>
                              <a:latin typeface="Cambria Math" panose="02040503050406030204" pitchFamily="18" charset="0"/>
                            </a:rPr>
                            <m:t>𝑂𝑟𝑖𝑔𝑖𝑛𝑎𝑙𝐵𝑎𝑠𝑒</m:t>
                          </m:r>
                        </m:sup>
                      </m:sSubSup>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𝑎𝑐𝑡𝑢𝑎𝑙</m:t>
                          </m:r>
                        </m:sub>
                      </m:sSub>
                      <m:r>
                        <a:rPr lang="en-US" i="1">
                          <a:solidFill>
                            <a:srgbClr val="000000"/>
                          </a:solidFill>
                          <a:latin typeface="Cambria Math" panose="02040503050406030204" pitchFamily="18" charset="0"/>
                        </a:rPr>
                        <m:t>→</m:t>
                      </m:r>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𝑝𝑢</m:t>
                          </m:r>
                        </m:sub>
                        <m:sup>
                          <m:r>
                            <a:rPr lang="en-US" i="1">
                              <a:solidFill>
                                <a:srgbClr val="000000"/>
                              </a:solidFill>
                              <a:latin typeface="Cambria Math" panose="02040503050406030204" pitchFamily="18" charset="0"/>
                            </a:rPr>
                            <m:t>𝑁𝑒𝑤𝐵𝑎𝑠𝑒</m:t>
                          </m:r>
                        </m:sup>
                      </m:sSubSup>
                      <m:r>
                        <m:rPr>
                          <m:nor/>
                        </m:rPr>
                        <a:rPr lang="en-US" i="0">
                          <a:solidFill>
                            <a:srgbClr val="000000"/>
                          </a:solidFill>
                          <a:latin typeface="Cambria Math" panose="02040503050406030204" pitchFamily="18" charset="0"/>
                        </a:rPr>
                        <m:t>  </m:t>
                      </m:r>
                    </m:oMath>
                    <m:oMath xmlns:m="http://schemas.openxmlformats.org/officeDocument/2006/math">
                      <m:r>
                        <m:rPr>
                          <m:nor/>
                        </m:rPr>
                        <a:rPr lang="en-US" i="0">
                          <a:solidFill>
                            <a:srgbClr val="000000"/>
                          </a:solidFill>
                          <a:latin typeface="Cambria Math" panose="02040503050406030204" pitchFamily="18" charset="0"/>
                        </a:rPr>
                        <m:t>Hence</m:t>
                      </m:r>
                      <m:r>
                        <m:rPr>
                          <m:nor/>
                        </m:rPr>
                        <a:rPr lang="en-US" i="0">
                          <a:solidFill>
                            <a:srgbClr val="000000"/>
                          </a:solidFill>
                          <a:latin typeface="Cambria Math" panose="02040503050406030204" pitchFamily="18" charset="0"/>
                        </a:rPr>
                        <m:t>  </m:t>
                      </m:r>
                      <m:sSubSup>
                        <m:sSubSupPr>
                          <m:ctrlPr>
                            <a:rPr lang="en-US" i="1">
                              <a:solidFill>
                                <a:srgbClr val="000000"/>
                              </a:solidFill>
                              <a:latin typeface="Cambria Math" panose="02040503050406030204" pitchFamily="18" charset="0"/>
                            </a:rPr>
                          </m:ctrlPr>
                        </m:sSubSupPr>
                        <m:e>
                          <m:r>
                            <m:rPr>
                              <m:nor/>
                            </m:rPr>
                            <a:rPr lang="en-US" i="0">
                              <a:solidFill>
                                <a:srgbClr val="000000"/>
                              </a:solidFill>
                              <a:latin typeface="Cambria Math" panose="02040503050406030204" pitchFamily="18" charset="0"/>
                            </a:rPr>
                            <m:t>Z</m:t>
                          </m:r>
                        </m:e>
                        <m:sub>
                          <m:r>
                            <a:rPr lang="en-US" i="1">
                              <a:solidFill>
                                <a:srgbClr val="000000"/>
                              </a:solidFill>
                              <a:latin typeface="Cambria Math" panose="02040503050406030204" pitchFamily="18" charset="0"/>
                            </a:rPr>
                            <m:t>𝑝𝑢</m:t>
                          </m:r>
                        </m:sub>
                        <m:sup>
                          <m:r>
                            <a:rPr lang="en-US" i="1">
                              <a:solidFill>
                                <a:srgbClr val="000000"/>
                              </a:solidFill>
                              <a:latin typeface="Cambria Math" panose="02040503050406030204" pitchFamily="18" charset="0"/>
                            </a:rPr>
                            <m:t>𝑂𝑟𝑖𝑔𝑖𝑛𝑎𝑙𝐵𝑎𝑠𝑒</m:t>
                          </m:r>
                        </m:sup>
                      </m:sSub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𝑏𝑎𝑠𝑒</m:t>
                              </m:r>
                            </m:sub>
                            <m:sup>
                              <m:r>
                                <a:rPr lang="en-US" i="1">
                                  <a:solidFill>
                                    <a:srgbClr val="000000"/>
                                  </a:solidFill>
                                  <a:latin typeface="Cambria Math" panose="02040503050406030204" pitchFamily="18" charset="0"/>
                                </a:rPr>
                                <m:t>2</m:t>
                              </m:r>
                            </m:sup>
                          </m:sSubSup>
                        </m:num>
                        <m:den>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𝐵𝑎𝑠𝑒</m:t>
                              </m:r>
                            </m:sub>
                            <m:sup>
                              <m:r>
                                <a:rPr lang="en-US" i="1">
                                  <a:solidFill>
                                    <a:srgbClr val="000000"/>
                                  </a:solidFill>
                                  <a:latin typeface="Cambria Math" panose="02040503050406030204" pitchFamily="18" charset="0"/>
                                </a:rPr>
                                <m:t>𝑂𝑟𝑖𝑔𝑖𝑛𝑎𝑙𝐵𝑎𝑠𝑒</m:t>
                              </m:r>
                            </m:sup>
                          </m:sSubSup>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𝑏𝑎𝑠𝑒</m:t>
                              </m:r>
                            </m:sub>
                            <m:sup>
                              <m:r>
                                <a:rPr lang="en-US" i="1">
                                  <a:solidFill>
                                    <a:srgbClr val="000000"/>
                                  </a:solidFill>
                                  <a:latin typeface="Cambria Math" panose="02040503050406030204" pitchFamily="18" charset="0"/>
                                </a:rPr>
                                <m:t>2</m:t>
                              </m:r>
                            </m:sup>
                          </m:sSubSup>
                        </m:num>
                        <m:den>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𝐵𝑎𝑠𝑒</m:t>
                              </m:r>
                            </m:sub>
                            <m:sup>
                              <m:r>
                                <a:rPr lang="en-US" i="1">
                                  <a:solidFill>
                                    <a:srgbClr val="000000"/>
                                  </a:solidFill>
                                  <a:latin typeface="Cambria Math" panose="02040503050406030204" pitchFamily="18" charset="0"/>
                                </a:rPr>
                                <m:t>𝑁𝑒𝑤𝐵𝑎𝑠𝑒</m:t>
                              </m:r>
                            </m:sup>
                          </m:sSubSup>
                        </m:den>
                      </m:f>
                      <m:r>
                        <a:rPr lang="en-US" i="1">
                          <a:solidFill>
                            <a:srgbClr val="000000"/>
                          </a:solidFill>
                          <a:latin typeface="Cambria Math" panose="02040503050406030204" pitchFamily="18" charset="0"/>
                        </a:rPr>
                        <m:t>=</m:t>
                      </m:r>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𝑝𝑢</m:t>
                          </m:r>
                        </m:sub>
                        <m:sup>
                          <m:r>
                            <a:rPr lang="en-US" i="1">
                              <a:solidFill>
                                <a:srgbClr val="000000"/>
                              </a:solidFill>
                              <a:latin typeface="Cambria Math" panose="02040503050406030204" pitchFamily="18" charset="0"/>
                            </a:rPr>
                            <m:t>𝑁𝑒𝑤𝐵𝑎𝑠𝑒</m:t>
                          </m:r>
                        </m:sup>
                      </m:sSubSup>
                    </m:oMath>
                    <m:oMath xmlns:m="http://schemas.openxmlformats.org/officeDocument/2006/math">
                      <m:r>
                        <m:rPr>
                          <m:nor/>
                        </m:rPr>
                        <a:rPr lang="en-US" i="0">
                          <a:solidFill>
                            <a:srgbClr val="000000"/>
                          </a:solidFill>
                          <a:latin typeface="Cambria Math" panose="02040503050406030204" pitchFamily="18" charset="0"/>
                        </a:rPr>
                        <m:t> </m:t>
                      </m:r>
                      <m:sSubSup>
                        <m:sSubSupPr>
                          <m:ctrlPr>
                            <a:rPr lang="en-US" i="1">
                              <a:solidFill>
                                <a:srgbClr val="000000"/>
                              </a:solidFill>
                              <a:latin typeface="Cambria Math" panose="02040503050406030204" pitchFamily="18" charset="0"/>
                            </a:rPr>
                          </m:ctrlPr>
                        </m:sSubSupPr>
                        <m:e>
                          <m:r>
                            <m:rPr>
                              <m:nor/>
                            </m:rPr>
                            <a:rPr lang="en-US" i="0">
                              <a:solidFill>
                                <a:srgbClr val="000000"/>
                              </a:solidFill>
                              <a:latin typeface="Cambria Math" panose="02040503050406030204" pitchFamily="18" charset="0"/>
                            </a:rPr>
                            <m:t>Z</m:t>
                          </m:r>
                        </m:e>
                        <m:sub>
                          <m:r>
                            <a:rPr lang="en-US" i="1">
                              <a:solidFill>
                                <a:srgbClr val="000000"/>
                              </a:solidFill>
                              <a:latin typeface="Cambria Math" panose="02040503050406030204" pitchFamily="18" charset="0"/>
                            </a:rPr>
                            <m:t>𝑝𝑢</m:t>
                          </m:r>
                        </m:sub>
                        <m:sup>
                          <m:r>
                            <a:rPr lang="en-US" i="1">
                              <a:solidFill>
                                <a:srgbClr val="000000"/>
                              </a:solidFill>
                              <a:latin typeface="Cambria Math" panose="02040503050406030204" pitchFamily="18" charset="0"/>
                            </a:rPr>
                            <m:t>𝑂𝑟𝑖𝑔𝑖𝑛𝑎𝑙𝐵𝑎𝑠𝑒</m:t>
                          </m:r>
                        </m:sup>
                      </m:sSub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𝐵𝑎𝑠𝑒</m:t>
                              </m:r>
                            </m:sub>
                            <m:sup>
                              <m:r>
                                <a:rPr lang="en-US" i="1">
                                  <a:solidFill>
                                    <a:srgbClr val="000000"/>
                                  </a:solidFill>
                                  <a:latin typeface="Cambria Math" panose="02040503050406030204" pitchFamily="18" charset="0"/>
                                </a:rPr>
                                <m:t>𝑁𝑒𝑤𝐵𝑎𝑠𝑒</m:t>
                              </m:r>
                            </m:sup>
                          </m:sSubSup>
                        </m:num>
                        <m:den>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𝐵𝑎𝑠𝑒</m:t>
                              </m:r>
                            </m:sub>
                            <m:sup>
                              <m:r>
                                <a:rPr lang="en-US" i="1">
                                  <a:solidFill>
                                    <a:srgbClr val="000000"/>
                                  </a:solidFill>
                                  <a:latin typeface="Cambria Math" panose="02040503050406030204" pitchFamily="18" charset="0"/>
                                </a:rPr>
                                <m:t>𝑂𝑟𝑖𝑔𝑖𝑛𝑎𝑙𝐵𝑎𝑠𝑒</m:t>
                              </m:r>
                            </m:sup>
                          </m:sSubSup>
                        </m:den>
                      </m:f>
                      <m:r>
                        <a:rPr lang="en-US" i="1">
                          <a:solidFill>
                            <a:srgbClr val="000000"/>
                          </a:solidFill>
                          <a:latin typeface="Cambria Math" panose="02040503050406030204" pitchFamily="18" charset="0"/>
                        </a:rPr>
                        <m:t>=</m:t>
                      </m:r>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𝑝𝑢</m:t>
                          </m:r>
                        </m:sub>
                        <m:sup>
                          <m:r>
                            <a:rPr lang="en-US" i="1">
                              <a:solidFill>
                                <a:srgbClr val="000000"/>
                              </a:solidFill>
                              <a:latin typeface="Cambria Math" panose="02040503050406030204" pitchFamily="18" charset="0"/>
                            </a:rPr>
                            <m:t>𝑁𝑒𝑤𝐵𝑎𝑠𝑒</m:t>
                          </m:r>
                        </m:sup>
                      </m:sSubSup>
                    </m:oMath>
                  </m:oMathPara>
                </a14:m>
                <a:br>
                  <a:rPr lang="en-US" dirty="0">
                    <a:solidFill>
                      <a:srgbClr val="000000"/>
                    </a:solidFill>
                  </a:rPr>
                </a:br>
                <a:endParaRPr lang="en-US" dirty="0"/>
              </a:p>
            </p:txBody>
          </p:sp>
        </mc:Choice>
        <mc:Fallback xmlns="">
          <p:sp>
            <p:nvSpPr>
              <p:cNvPr id="24580" name="Object 4"/>
              <p:cNvSpPr txBox="1">
                <a:spLocks noRot="1" noChangeAspect="1" noMove="1" noResize="1" noEditPoints="1" noAdjustHandles="1" noChangeArrowheads="1" noChangeShapeType="1" noTextEdit="1"/>
              </p:cNvSpPr>
              <p:nvPr/>
            </p:nvSpPr>
            <p:spPr bwMode="auto">
              <a:xfrm>
                <a:off x="1219200" y="3429000"/>
                <a:ext cx="9423400" cy="3378200"/>
              </a:xfrm>
              <a:prstGeom prst="rect">
                <a:avLst/>
              </a:prstGeom>
              <a:blipFill>
                <a:blip r:embed="rId3"/>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919459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a:t>Per Unit Change of Base Example</a:t>
            </a:r>
          </a:p>
        </p:txBody>
      </p:sp>
      <p:sp>
        <p:nvSpPr>
          <p:cNvPr id="25603" name="Rectangle 3"/>
          <p:cNvSpPr>
            <a:spLocks noGrp="1" noChangeArrowheads="1"/>
          </p:cNvSpPr>
          <p:nvPr>
            <p:ph idx="1"/>
          </p:nvPr>
        </p:nvSpPr>
        <p:spPr>
          <a:xfrm>
            <a:off x="228600" y="1280160"/>
            <a:ext cx="9448800" cy="5196840"/>
          </a:xfrm>
        </p:spPr>
        <p:txBody>
          <a:bodyPr/>
          <a:lstStyle/>
          <a:p>
            <a:r>
              <a:rPr lang="en-US" altLang="en-US" dirty="0"/>
              <a:t>A 54 MVA transformer has a leakage reactance of 3.69%.  What is the reactance on a 100 MVA base?</a:t>
            </a:r>
          </a:p>
          <a:p>
            <a:endParaRPr lang="en-US" altLang="en-US" dirty="0"/>
          </a:p>
          <a:p>
            <a:endParaRPr lang="en-US" altLang="en-US" dirty="0"/>
          </a:p>
        </p:txBody>
      </p:sp>
      <p:graphicFrame>
        <p:nvGraphicFramePr>
          <p:cNvPr id="25604" name="Object 4"/>
          <p:cNvGraphicFramePr>
            <a:graphicFrameLocks noChangeAspect="1"/>
          </p:cNvGraphicFramePr>
          <p:nvPr/>
        </p:nvGraphicFramePr>
        <p:xfrm>
          <a:off x="3498850" y="2541588"/>
          <a:ext cx="4622800" cy="825500"/>
        </p:xfrm>
        <a:graphic>
          <a:graphicData uri="http://schemas.openxmlformats.org/presentationml/2006/ole">
            <mc:AlternateContent xmlns:mc="http://schemas.openxmlformats.org/markup-compatibility/2006">
              <mc:Choice xmlns:v="urn:schemas-microsoft-com:vml" Requires="v">
                <p:oleObj name="Equation" r:id="rId3" imgW="4622760" imgH="825480" progId="Equation.DSMT4">
                  <p:embed/>
                </p:oleObj>
              </mc:Choice>
              <mc:Fallback>
                <p:oleObj name="Equation" r:id="rId3" imgW="4622760" imgH="825480" progId="Equation.DSMT4">
                  <p:embed/>
                  <p:pic>
                    <p:nvPicPr>
                      <p:cNvPr id="25604" name="Object 4"/>
                      <p:cNvPicPr>
                        <a:picLocks noChangeAspect="1" noChangeArrowheads="1"/>
                      </p:cNvPicPr>
                      <p:nvPr/>
                    </p:nvPicPr>
                    <p:blipFill>
                      <a:blip r:embed="rId4"/>
                      <a:srcRect/>
                      <a:stretch>
                        <a:fillRect/>
                      </a:stretch>
                    </p:blipFill>
                    <p:spPr bwMode="auto">
                      <a:xfrm>
                        <a:off x="3498850" y="2541588"/>
                        <a:ext cx="46228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29763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t>Three Phase Transformers</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228600" y="1280160"/>
                <a:ext cx="9372600" cy="5196840"/>
              </a:xfrm>
            </p:spPr>
            <p:txBody>
              <a:bodyPr/>
              <a:lstStyle/>
              <a:p>
                <a:r>
                  <a:rPr lang="en-US" altLang="en-US" dirty="0"/>
                  <a:t>There are 4 different ways to connect 3</a:t>
                </a:r>
                <a14:m>
                  <m:oMath xmlns:m="http://schemas.openxmlformats.org/officeDocument/2006/math">
                    <m:r>
                      <a:rPr lang="en-US" altLang="en-US" b="0" i="1" smtClean="0">
                        <a:latin typeface="Cambria Math" panose="02040503050406030204" pitchFamily="18" charset="0"/>
                      </a:rPr>
                      <m:t>𝜙</m:t>
                    </m:r>
                  </m:oMath>
                </a14:m>
                <a:r>
                  <a:rPr lang="en-US" altLang="en-US" dirty="0"/>
                  <a:t> transformers: Y-Y, D-D, Y-D, D-Y</a:t>
                </a:r>
              </a:p>
              <a:p>
                <a:pPr lvl="1"/>
                <a:r>
                  <a:rPr lang="en-US" altLang="en-US" dirty="0"/>
                  <a:t>The reasons have to do with grounding and harmonics, which are outside of this short course scope</a:t>
                </a:r>
              </a:p>
              <a:p>
                <a:pPr lvl="1"/>
                <a:r>
                  <a:rPr lang="en-US" altLang="en-US" dirty="0"/>
                  <a:t>Only Y connections can be grounded</a:t>
                </a:r>
              </a:p>
              <a:p>
                <a:pPr lvl="1"/>
                <a:r>
                  <a:rPr lang="en-US" altLang="en-US" dirty="0"/>
                  <a:t>Mixing Y and D introduces a 30 degree phase shift</a:t>
                </a:r>
              </a:p>
              <a:p>
                <a:r>
                  <a:rPr lang="en-US" altLang="en-US" dirty="0"/>
                  <a:t>Most high voltage generator step-up transformers (GSUs) are D on the generator side, grounded Y on the transmission side</a:t>
                </a:r>
              </a:p>
              <a:p>
                <a:r>
                  <a:rPr lang="en-US" altLang="en-US" dirty="0"/>
                  <a:t>Most transmission to distribution is D on the transmission side, grounded Y on the distribution side</a:t>
                </a:r>
              </a:p>
              <a:p>
                <a:endParaRPr lang="en-US" altLang="en-US" dirty="0"/>
              </a:p>
              <a:p>
                <a:endParaRPr lang="en-US" altLang="en-US" dirty="0"/>
              </a:p>
              <a:p>
                <a:endParaRPr lang="en-US" altLang="en-US" dirty="0"/>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228600" y="1280160"/>
                <a:ext cx="9372600" cy="5196840"/>
              </a:xfrm>
              <a:blipFill>
                <a:blip r:embed="rId3"/>
                <a:stretch>
                  <a:fillRect l="-911" t="-821" r="-586"/>
                </a:stretch>
              </a:blipFill>
            </p:spPr>
            <p:txBody>
              <a:bodyPr/>
              <a:lstStyle/>
              <a:p>
                <a:r>
                  <a:rPr lang="en-US">
                    <a:noFill/>
                  </a:rPr>
                  <a:t> </a:t>
                </a:r>
              </a:p>
            </p:txBody>
          </p:sp>
        </mc:Fallback>
      </mc:AlternateContent>
    </p:spTree>
    <p:extLst>
      <p:ext uri="{BB962C8B-B14F-4D97-AF65-F5344CB8AC3E}">
        <p14:creationId xmlns:p14="http://schemas.microsoft.com/office/powerpoint/2010/main" val="3698333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t>Autotransformers</a:t>
            </a:r>
          </a:p>
        </p:txBody>
      </p:sp>
      <p:sp>
        <p:nvSpPr>
          <p:cNvPr id="46083" name="Rectangle 3"/>
          <p:cNvSpPr>
            <a:spLocks noGrp="1" noChangeArrowheads="1"/>
          </p:cNvSpPr>
          <p:nvPr>
            <p:ph idx="1"/>
          </p:nvPr>
        </p:nvSpPr>
        <p:spPr>
          <a:xfrm>
            <a:off x="228600" y="1280160"/>
            <a:ext cx="9906000" cy="5196840"/>
          </a:xfrm>
        </p:spPr>
        <p:txBody>
          <a:bodyPr/>
          <a:lstStyle/>
          <a:p>
            <a:r>
              <a:rPr lang="en-US" altLang="en-US" dirty="0"/>
              <a:t>Autotransformers are transformers in which the primary and secondary windings are coupled magnetically and electrically.  </a:t>
            </a:r>
          </a:p>
          <a:p>
            <a:r>
              <a:rPr lang="en-US" altLang="en-US" dirty="0"/>
              <a:t>This results in lower cost, and smaller size and weight.</a:t>
            </a:r>
          </a:p>
          <a:p>
            <a:r>
              <a:rPr lang="en-US" altLang="en-US" dirty="0"/>
              <a:t>Most transmission level transformers are autotransformers, connected Y-Y with the low side grounded</a:t>
            </a:r>
          </a:p>
          <a:p>
            <a:r>
              <a:rPr lang="en-US" altLang="en-US" dirty="0"/>
              <a:t>The key disadvantage is loss of electrical isolation between the voltage levels; not used when a is large.  For example in stepping down 7160/240 V we do not ever want 7160 on the low side!  </a:t>
            </a:r>
          </a:p>
        </p:txBody>
      </p:sp>
    </p:spTree>
    <p:extLst>
      <p:ext uri="{BB962C8B-B14F-4D97-AF65-F5344CB8AC3E}">
        <p14:creationId xmlns:p14="http://schemas.microsoft.com/office/powerpoint/2010/main" val="2550458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Winding Transformers</a:t>
            </a:r>
          </a:p>
        </p:txBody>
      </p:sp>
      <p:sp>
        <p:nvSpPr>
          <p:cNvPr id="3" name="Content Placeholder 2"/>
          <p:cNvSpPr>
            <a:spLocks noGrp="1"/>
          </p:cNvSpPr>
          <p:nvPr>
            <p:ph idx="1"/>
          </p:nvPr>
        </p:nvSpPr>
        <p:spPr>
          <a:xfrm>
            <a:off x="228600" y="1280160"/>
            <a:ext cx="10820400" cy="5196840"/>
          </a:xfrm>
        </p:spPr>
        <p:txBody>
          <a:bodyPr/>
          <a:lstStyle/>
          <a:p>
            <a:r>
              <a:rPr lang="en-US" dirty="0"/>
              <a:t>Many high voltage transformers have a third winding, called the tertiary winding; called three winding transformers </a:t>
            </a:r>
          </a:p>
          <a:p>
            <a:r>
              <a:rPr lang="en-US" dirty="0"/>
              <a:t>There are a number of benefits in having 3 windings</a:t>
            </a:r>
          </a:p>
          <a:p>
            <a:pPr lvl="1"/>
            <a:r>
              <a:rPr lang="en-US" dirty="0"/>
              <a:t>Tertiary can be used to provide lower voltage electric service, including providing substation service for remote transmission substations; sometimes capacitors are connected to the tertiary</a:t>
            </a:r>
          </a:p>
          <a:p>
            <a:pPr lvl="1"/>
            <a:r>
              <a:rPr lang="en-US" dirty="0"/>
              <a:t>Helps with fault protection by reducing the zero sequence current providing higher zero sequence currents (beyond short course scope)</a:t>
            </a:r>
          </a:p>
          <a:p>
            <a:pPr lvl="1"/>
            <a:r>
              <a:rPr lang="en-US" dirty="0"/>
              <a:t>When D-connected helps to reduce unbalanced and third harmonic issues (again beyond short course scope)</a:t>
            </a:r>
          </a:p>
          <a:p>
            <a:endParaRPr lang="en-US" dirty="0"/>
          </a:p>
        </p:txBody>
      </p:sp>
    </p:spTree>
    <p:extLst>
      <p:ext uri="{BB962C8B-B14F-4D97-AF65-F5344CB8AC3E}">
        <p14:creationId xmlns:p14="http://schemas.microsoft.com/office/powerpoint/2010/main" val="1517836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Load Tap-Changing Transformers</a:t>
            </a:r>
          </a:p>
        </p:txBody>
      </p:sp>
      <p:sp>
        <p:nvSpPr>
          <p:cNvPr id="39939" name="Rectangle 3"/>
          <p:cNvSpPr>
            <a:spLocks noGrp="1" noChangeArrowheads="1"/>
          </p:cNvSpPr>
          <p:nvPr>
            <p:ph idx="1"/>
          </p:nvPr>
        </p:nvSpPr>
        <p:spPr>
          <a:xfrm>
            <a:off x="228600" y="1280160"/>
            <a:ext cx="11049000" cy="5196840"/>
          </a:xfrm>
        </p:spPr>
        <p:txBody>
          <a:bodyPr/>
          <a:lstStyle/>
          <a:p>
            <a:r>
              <a:rPr lang="en-US" altLang="en-US" dirty="0"/>
              <a:t>LTC transformers have tap ratios that can be varied to regulate bus voltages</a:t>
            </a:r>
          </a:p>
          <a:p>
            <a:pPr lvl="1"/>
            <a:r>
              <a:rPr lang="en-US" altLang="en-US" dirty="0"/>
              <a:t>Sometimes called on-load tap-changing transformers (OLTCs) or under-load tap-changing transformers (ULTCs)</a:t>
            </a:r>
          </a:p>
          <a:p>
            <a:r>
              <a:rPr lang="en-US" altLang="en-US" dirty="0"/>
              <a:t>The typical range of variation is </a:t>
            </a:r>
            <a:r>
              <a:rPr lang="en-US" altLang="en-US" dirty="0">
                <a:sym typeface="Symbol" pitchFamily="18" charset="2"/>
              </a:rPr>
              <a:t>10% from the nominal values, usually in 33 discrete steps (0.0625% per step).</a:t>
            </a:r>
          </a:p>
          <a:p>
            <a:r>
              <a:rPr lang="en-US" altLang="en-US" dirty="0">
                <a:sym typeface="Symbol" pitchFamily="18" charset="2"/>
              </a:rPr>
              <a:t>Because tap changing is a mechanical process, LTC transformers usually have a time delay </a:t>
            </a:r>
            <a:r>
              <a:rPr lang="en-US" altLang="en-US" dirty="0" err="1">
                <a:sym typeface="Symbol" pitchFamily="18" charset="2"/>
              </a:rPr>
              <a:t>deadband</a:t>
            </a:r>
            <a:r>
              <a:rPr lang="en-US" altLang="en-US" dirty="0">
                <a:sym typeface="Symbol" pitchFamily="18" charset="2"/>
              </a:rPr>
              <a:t> to avoid repeated changes (e.g., 30 seconds)</a:t>
            </a:r>
          </a:p>
          <a:p>
            <a:r>
              <a:rPr lang="en-US" altLang="en-US" dirty="0">
                <a:sym typeface="Symbol" pitchFamily="18" charset="2"/>
              </a:rPr>
              <a:t>Unbalanced tap positions can cause “circulating </a:t>
            </a:r>
            <a:r>
              <a:rPr lang="en-US" altLang="en-US" dirty="0" err="1">
                <a:sym typeface="Symbol" pitchFamily="18" charset="2"/>
              </a:rPr>
              <a:t>vars</a:t>
            </a:r>
            <a:r>
              <a:rPr lang="en-US" altLang="en-US" dirty="0">
                <a:sym typeface="Symbol" pitchFamily="18" charset="2"/>
              </a:rPr>
              <a:t>”</a:t>
            </a:r>
          </a:p>
        </p:txBody>
      </p:sp>
    </p:spTree>
    <p:extLst>
      <p:ext uri="{BB962C8B-B14F-4D97-AF65-F5344CB8AC3E}">
        <p14:creationId xmlns:p14="http://schemas.microsoft.com/office/powerpoint/2010/main" val="1116909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a:t>Phase Shifting Transformers</a:t>
            </a:r>
          </a:p>
        </p:txBody>
      </p:sp>
      <p:sp>
        <p:nvSpPr>
          <p:cNvPr id="41987" name="Rectangle 3"/>
          <p:cNvSpPr>
            <a:spLocks noGrp="1" noChangeArrowheads="1"/>
          </p:cNvSpPr>
          <p:nvPr>
            <p:ph idx="1"/>
          </p:nvPr>
        </p:nvSpPr>
        <p:spPr/>
        <p:txBody>
          <a:bodyPr/>
          <a:lstStyle/>
          <a:p>
            <a:r>
              <a:rPr lang="en-US" altLang="en-US" dirty="0"/>
              <a:t>Phase shifting transformers are used to control the phase angle across the transformer</a:t>
            </a:r>
          </a:p>
          <a:p>
            <a:pPr lvl="1"/>
            <a:r>
              <a:rPr lang="en-US" altLang="en-US" dirty="0"/>
              <a:t>Also called phase angle regulators (PARs) or quadrature booster transformers (British usage)</a:t>
            </a:r>
          </a:p>
          <a:p>
            <a:r>
              <a:rPr lang="en-US" altLang="en-US" dirty="0"/>
              <a:t>Since power flow through the transformer depends upon phase angle, this allows the transformer to regulate the power flow </a:t>
            </a:r>
            <a:br>
              <a:rPr lang="en-US" altLang="en-US" dirty="0"/>
            </a:br>
            <a:r>
              <a:rPr lang="en-US" altLang="en-US" dirty="0"/>
              <a:t>through the transformer</a:t>
            </a:r>
          </a:p>
          <a:p>
            <a:r>
              <a:rPr lang="en-US" altLang="en-US" dirty="0"/>
              <a:t>Phase shifters can be used to</a:t>
            </a:r>
            <a:br>
              <a:rPr lang="en-US" altLang="en-US" dirty="0"/>
            </a:br>
            <a:r>
              <a:rPr lang="en-US" altLang="en-US" dirty="0"/>
              <a:t>prevent inadvertent "loop </a:t>
            </a:r>
            <a:br>
              <a:rPr lang="en-US" altLang="en-US" dirty="0"/>
            </a:br>
            <a:r>
              <a:rPr lang="en-US" altLang="en-US" dirty="0"/>
              <a:t>flow" and to prevent line overloads.  </a:t>
            </a:r>
          </a:p>
        </p:txBody>
      </p:sp>
      <p:pic>
        <p:nvPicPr>
          <p:cNvPr id="87042" name="Picture 2" descr="https://upload.wikimedia.org/wikipedia/commons/thumb/d/d1/Qb-3ph.svg/750px-Qb-3ph.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407120"/>
            <a:ext cx="3962400" cy="2641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733800" y="6124360"/>
            <a:ext cx="7543800" cy="276999"/>
          </a:xfrm>
          <a:prstGeom prst="rect">
            <a:avLst/>
          </a:prstGeom>
        </p:spPr>
        <p:txBody>
          <a:bodyPr wrap="square">
            <a:spAutoFit/>
          </a:bodyPr>
          <a:lstStyle/>
          <a:p>
            <a:r>
              <a:rPr lang="en-US" sz="1200" dirty="0">
                <a:latin typeface="+mj-lt"/>
              </a:rPr>
              <a:t>Image Source: en.wikipedia.org/wiki/</a:t>
            </a:r>
            <a:r>
              <a:rPr lang="en-US" sz="1200" dirty="0" err="1">
                <a:latin typeface="+mj-lt"/>
              </a:rPr>
              <a:t>Quadrature_booster</a:t>
            </a:r>
            <a:r>
              <a:rPr lang="en-US" sz="1200" dirty="0">
                <a:latin typeface="+mj-lt"/>
              </a:rPr>
              <a:t>#/media/File:Qb-3ph.svg</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DF8AED0-DA3D-4F98-8170-D1E591A81745}"/>
                  </a:ext>
                </a:extLst>
              </p14:cNvPr>
              <p14:cNvContentPartPr/>
              <p14:nvPr/>
            </p14:nvContentPartPr>
            <p14:xfrm>
              <a:off x="7708680" y="5550480"/>
              <a:ext cx="117720" cy="146160"/>
            </p14:xfrm>
          </p:contentPart>
        </mc:Choice>
        <mc:Fallback xmlns="">
          <p:pic>
            <p:nvPicPr>
              <p:cNvPr id="3" name="Ink 2">
                <a:extLst>
                  <a:ext uri="{FF2B5EF4-FFF2-40B4-BE49-F238E27FC236}">
                    <a16:creationId xmlns:a16="http://schemas.microsoft.com/office/drawing/2014/main" id="{EDF8AED0-DA3D-4F98-8170-D1E591A81745}"/>
                  </a:ext>
                </a:extLst>
              </p:cNvPr>
              <p:cNvPicPr/>
              <p:nvPr/>
            </p:nvPicPr>
            <p:blipFill>
              <a:blip r:embed="rId5"/>
              <a:stretch>
                <a:fillRect/>
              </a:stretch>
            </p:blipFill>
            <p:spPr>
              <a:xfrm>
                <a:off x="7699320" y="5541120"/>
                <a:ext cx="136440" cy="164880"/>
              </a:xfrm>
              <a:prstGeom prst="rect">
                <a:avLst/>
              </a:prstGeom>
            </p:spPr>
          </p:pic>
        </mc:Fallback>
      </mc:AlternateContent>
    </p:spTree>
    <p:extLst>
      <p:ext uri="{BB962C8B-B14F-4D97-AF65-F5344CB8AC3E}">
        <p14:creationId xmlns:p14="http://schemas.microsoft.com/office/powerpoint/2010/main" val="2900342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 y="76200"/>
            <a:ext cx="11049000" cy="1066800"/>
          </a:xfrm>
        </p:spPr>
        <p:txBody>
          <a:bodyPr/>
          <a:lstStyle/>
          <a:p>
            <a:r>
              <a:rPr lang="en-US" altLang="en-US" dirty="0"/>
              <a:t>Review of phasors</a:t>
            </a:r>
          </a:p>
        </p:txBody>
      </p:sp>
      <p:sp>
        <p:nvSpPr>
          <p:cNvPr id="5123" name="Rectangle 3"/>
          <p:cNvSpPr>
            <a:spLocks noGrp="1" noChangeArrowheads="1"/>
          </p:cNvSpPr>
          <p:nvPr>
            <p:ph idx="1"/>
          </p:nvPr>
        </p:nvSpPr>
        <p:spPr>
          <a:xfrm>
            <a:off x="228600" y="1280160"/>
            <a:ext cx="11734800" cy="5196840"/>
          </a:xfrm>
        </p:spPr>
        <p:txBody>
          <a:bodyPr/>
          <a:lstStyle/>
          <a:p>
            <a:r>
              <a:rPr lang="en-US" altLang="en-US" dirty="0"/>
              <a:t>The goal of phasor analysis is to simplify the analysis of constant frequency ac systems</a:t>
            </a:r>
          </a:p>
          <a:p>
            <a:endParaRPr lang="en-US" altLang="en-US" dirty="0"/>
          </a:p>
          <a:p>
            <a:r>
              <a:rPr lang="en-US" altLang="en-US" dirty="0"/>
              <a:t>	v(t)  =  </a:t>
            </a:r>
            <a:r>
              <a:rPr lang="en-US" altLang="en-US" dirty="0" err="1"/>
              <a:t>V</a:t>
            </a:r>
            <a:r>
              <a:rPr lang="en-US" altLang="en-US" baseline="-25000" dirty="0" err="1"/>
              <a:t>max</a:t>
            </a:r>
            <a:r>
              <a:rPr lang="en-US" altLang="en-US" dirty="0"/>
              <a:t> cos(</a:t>
            </a:r>
            <a:r>
              <a:rPr lang="en-US" altLang="en-US" dirty="0" err="1">
                <a:latin typeface="Symbol" panose="05050102010706020507" pitchFamily="18" charset="2"/>
              </a:rPr>
              <a:t>w</a:t>
            </a:r>
            <a:r>
              <a:rPr lang="en-US" altLang="en-US" dirty="0" err="1"/>
              <a:t>t</a:t>
            </a:r>
            <a:r>
              <a:rPr lang="en-US" altLang="en-US" dirty="0"/>
              <a:t> + </a:t>
            </a:r>
            <a:r>
              <a:rPr lang="en-US" altLang="en-US" dirty="0">
                <a:latin typeface="Symbol" panose="05050102010706020507" pitchFamily="18" charset="2"/>
              </a:rPr>
              <a:t>q</a:t>
            </a:r>
            <a:r>
              <a:rPr lang="en-US" altLang="en-US" baseline="-25000" dirty="0"/>
              <a:t>v</a:t>
            </a:r>
            <a:r>
              <a:rPr lang="en-US" altLang="en-US" dirty="0"/>
              <a:t>)</a:t>
            </a:r>
          </a:p>
          <a:p>
            <a:r>
              <a:rPr lang="en-US" altLang="en-US" dirty="0"/>
              <a:t>	</a:t>
            </a:r>
            <a:r>
              <a:rPr lang="en-US" altLang="en-US" dirty="0" err="1"/>
              <a:t>i</a:t>
            </a:r>
            <a:r>
              <a:rPr lang="en-US" altLang="en-US" dirty="0"/>
              <a:t>(t)   =  I</a:t>
            </a:r>
            <a:r>
              <a:rPr lang="en-US" altLang="en-US" baseline="-25000" dirty="0"/>
              <a:t>max</a:t>
            </a:r>
            <a:r>
              <a:rPr lang="en-US" altLang="en-US" dirty="0"/>
              <a:t> cos(</a:t>
            </a:r>
            <a:r>
              <a:rPr lang="en-US" altLang="en-US" dirty="0" err="1">
                <a:latin typeface="Symbol" panose="05050102010706020507" pitchFamily="18" charset="2"/>
              </a:rPr>
              <a:t>w</a:t>
            </a:r>
            <a:r>
              <a:rPr lang="en-US" altLang="en-US" dirty="0" err="1"/>
              <a:t>t</a:t>
            </a:r>
            <a:r>
              <a:rPr lang="en-US" altLang="en-US" dirty="0"/>
              <a:t> + </a:t>
            </a:r>
            <a:r>
              <a:rPr lang="en-US" altLang="en-US" dirty="0" err="1">
                <a:latin typeface="Symbol" panose="05050102010706020507" pitchFamily="18" charset="2"/>
              </a:rPr>
              <a:t>q</a:t>
            </a:r>
            <a:r>
              <a:rPr lang="en-US" altLang="en-US" baseline="-25000" dirty="0" err="1"/>
              <a:t>I</a:t>
            </a:r>
            <a:r>
              <a:rPr lang="en-US" altLang="en-US" dirty="0"/>
              <a:t>)</a:t>
            </a:r>
          </a:p>
          <a:p>
            <a:endParaRPr lang="en-US" altLang="en-US" dirty="0"/>
          </a:p>
        </p:txBody>
      </p:sp>
      <mc:AlternateContent xmlns:mc="http://schemas.openxmlformats.org/markup-compatibility/2006" xmlns:a14="http://schemas.microsoft.com/office/drawing/2010/main">
        <mc:Choice Requires="a14">
          <p:sp>
            <p:nvSpPr>
              <p:cNvPr id="5124" name="Rectangle 4"/>
              <p:cNvSpPr>
                <a:spLocks noChangeArrowheads="1"/>
              </p:cNvSpPr>
              <p:nvPr/>
            </p:nvSpPr>
            <p:spPr bwMode="auto">
              <a:xfrm>
                <a:off x="2057401" y="3962401"/>
                <a:ext cx="7422225" cy="17962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buSzPct val="75000"/>
                </a:pPr>
                <a:r>
                  <a:rPr lang="en-US" altLang="en-US" dirty="0">
                    <a:latin typeface="+mj-lt"/>
                  </a:rPr>
                  <a:t>Root Mean Square (RMS) voltage of sinusoid</a:t>
                </a:r>
              </a:p>
              <a:p>
                <a:pPr eaLnBrk="1" hangingPunct="1">
                  <a:buSzPct val="75000"/>
                </a:pPr>
                <a14:m>
                  <m:oMathPara xmlns:m="http://schemas.openxmlformats.org/officeDocument/2006/math">
                    <m:oMathParaPr>
                      <m:jc m:val="centerGroup"/>
                    </m:oMathParaPr>
                    <m:oMath xmlns:m="http://schemas.openxmlformats.org/officeDocument/2006/math">
                      <m:rad>
                        <m:radPr>
                          <m:degHide m:val="on"/>
                          <m:ctrlPr>
                            <a:rPr lang="en-US" altLang="en-US" i="1">
                              <a:latin typeface="Cambria Math" panose="02040503050406030204" pitchFamily="18" charset="0"/>
                            </a:rPr>
                          </m:ctrlPr>
                        </m:radPr>
                        <m:deg/>
                        <m:e>
                          <m:f>
                            <m:fPr>
                              <m:ctrlPr>
                                <a:rPr lang="en-US" altLang="en-US" i="1">
                                  <a:latin typeface="Cambria Math" panose="02040503050406030204" pitchFamily="18" charset="0"/>
                                </a:rPr>
                              </m:ctrlPr>
                            </m:fPr>
                            <m:num>
                              <m:r>
                                <a:rPr lang="en-US" altLang="en-US" i="1">
                                  <a:latin typeface="Cambria Math" panose="02040503050406030204" pitchFamily="18" charset="0"/>
                                </a:rPr>
                                <m:t>1</m:t>
                              </m:r>
                            </m:num>
                            <m:den>
                              <m:r>
                                <a:rPr lang="en-US" altLang="en-US" i="1">
                                  <a:latin typeface="Cambria Math" panose="02040503050406030204" pitchFamily="18" charset="0"/>
                                </a:rPr>
                                <m:t>𝑇</m:t>
                              </m:r>
                            </m:den>
                          </m:f>
                          <m:nary>
                            <m:naryPr>
                              <m:ctrlPr>
                                <a:rPr lang="en-US" altLang="en-US" i="1">
                                  <a:latin typeface="Cambria Math" panose="02040503050406030204" pitchFamily="18" charset="0"/>
                                </a:rPr>
                              </m:ctrlPr>
                            </m:naryPr>
                            <m:sub>
                              <m:r>
                                <a:rPr lang="en-US" altLang="en-US" i="1">
                                  <a:latin typeface="Cambria Math" panose="02040503050406030204" pitchFamily="18" charset="0"/>
                                </a:rPr>
                                <m:t>0</m:t>
                              </m:r>
                            </m:sub>
                            <m:sup>
                              <m:r>
                                <a:rPr lang="en-US" altLang="en-US" i="1">
                                  <a:latin typeface="Cambria Math" panose="02040503050406030204" pitchFamily="18" charset="0"/>
                                </a:rPr>
                                <m:t>𝑇</m:t>
                              </m:r>
                            </m:sup>
                            <m:e>
                              <m:r>
                                <a:rPr lang="en-US" altLang="en-US" i="1">
                                  <a:latin typeface="Cambria Math" panose="02040503050406030204" pitchFamily="18" charset="0"/>
                                </a:rPr>
                                <m:t>𝑣</m:t>
                              </m:r>
                              <m:sSup>
                                <m:sSupPr>
                                  <m:ctrlPr>
                                    <a:rPr lang="en-US" altLang="en-US" i="1">
                                      <a:latin typeface="Cambria Math" panose="02040503050406030204" pitchFamily="18" charset="0"/>
                                    </a:rPr>
                                  </m:ctrlPr>
                                </m:sSupPr>
                                <m:e>
                                  <m:d>
                                    <m:dPr>
                                      <m:ctrlPr>
                                        <a:rPr lang="en-US" altLang="en-US" i="1">
                                          <a:latin typeface="Cambria Math" panose="02040503050406030204" pitchFamily="18" charset="0"/>
                                        </a:rPr>
                                      </m:ctrlPr>
                                    </m:dPr>
                                    <m:e>
                                      <m:r>
                                        <a:rPr lang="en-US" altLang="en-US" i="1">
                                          <a:latin typeface="Cambria Math" panose="02040503050406030204" pitchFamily="18" charset="0"/>
                                        </a:rPr>
                                        <m:t>𝑡</m:t>
                                      </m:r>
                                    </m:e>
                                  </m:d>
                                </m:e>
                                <m:sup>
                                  <m:r>
                                    <a:rPr lang="en-US" altLang="en-US" i="1">
                                      <a:latin typeface="Cambria Math" panose="02040503050406030204" pitchFamily="18" charset="0"/>
                                    </a:rPr>
                                    <m:t>2</m:t>
                                  </m:r>
                                </m:sup>
                              </m:sSup>
                              <m:r>
                                <a:rPr lang="en-US" altLang="en-US" i="1">
                                  <a:latin typeface="Cambria Math" panose="02040503050406030204" pitchFamily="18" charset="0"/>
                                </a:rPr>
                                <m:t> </m:t>
                              </m:r>
                              <m:r>
                                <a:rPr lang="en-US" altLang="en-US" i="1">
                                  <a:latin typeface="Cambria Math" panose="02040503050406030204" pitchFamily="18" charset="0"/>
                                </a:rPr>
                                <m:t>𝑑𝑡</m:t>
                              </m:r>
                            </m:e>
                          </m:nary>
                        </m:e>
                      </m:rad>
                      <m:r>
                        <a:rPr lang="en-US" altLang="en-US" i="1">
                          <a:latin typeface="Cambria Math" panose="02040503050406030204" pitchFamily="18" charset="0"/>
                        </a:rPr>
                        <m:t>=</m:t>
                      </m:r>
                      <m:f>
                        <m:fPr>
                          <m:ctrlPr>
                            <a:rPr lang="en-US" altLang="en-US" i="1">
                              <a:latin typeface="Cambria Math" panose="02040503050406030204" pitchFamily="18" charset="0"/>
                            </a:rPr>
                          </m:ctrlPr>
                        </m:fPr>
                        <m:num>
                          <m:sSub>
                            <m:sSubPr>
                              <m:ctrlPr>
                                <a:rPr lang="en-US" altLang="en-US" i="1">
                                  <a:latin typeface="Cambria Math" panose="02040503050406030204" pitchFamily="18" charset="0"/>
                                </a:rPr>
                              </m:ctrlPr>
                            </m:sSubPr>
                            <m:e>
                              <m:r>
                                <a:rPr lang="en-US" altLang="en-US" i="1">
                                  <a:latin typeface="Cambria Math" panose="02040503050406030204" pitchFamily="18" charset="0"/>
                                </a:rPr>
                                <m:t>𝑉</m:t>
                              </m:r>
                            </m:e>
                            <m:sub>
                              <m:r>
                                <m:rPr>
                                  <m:nor/>
                                </m:rPr>
                                <a:rPr lang="en-US" altLang="en-US">
                                  <a:latin typeface="Cambria Math" panose="02040503050406030204" pitchFamily="18" charset="0"/>
                                </a:rPr>
                                <m:t>max</m:t>
                              </m:r>
                            </m:sub>
                          </m:sSub>
                        </m:num>
                        <m:den>
                          <m:rad>
                            <m:radPr>
                              <m:degHide m:val="on"/>
                              <m:ctrlPr>
                                <a:rPr lang="en-US" altLang="en-US" i="1">
                                  <a:latin typeface="Cambria Math" panose="02040503050406030204" pitchFamily="18" charset="0"/>
                                </a:rPr>
                              </m:ctrlPr>
                            </m:radPr>
                            <m:deg/>
                            <m:e>
                              <m:r>
                                <a:rPr lang="en-US" altLang="en-US" i="1">
                                  <a:latin typeface="Cambria Math" panose="02040503050406030204" pitchFamily="18" charset="0"/>
                                </a:rPr>
                                <m:t>2</m:t>
                              </m:r>
                            </m:e>
                          </m:rad>
                        </m:den>
                      </m:f>
                    </m:oMath>
                  </m:oMathPara>
                </a14:m>
                <a:endParaRPr lang="en-US" altLang="en-US" dirty="0">
                  <a:latin typeface="+mn-lt"/>
                </a:endParaRPr>
              </a:p>
            </p:txBody>
          </p:sp>
        </mc:Choice>
        <mc:Fallback xmlns="">
          <p:sp>
            <p:nvSpPr>
              <p:cNvPr id="5124" name="Rectangle 4"/>
              <p:cNvSpPr>
                <a:spLocks noRot="1" noChangeAspect="1" noMove="1" noResize="1" noEditPoints="1" noAdjustHandles="1" noChangeArrowheads="1" noChangeShapeType="1" noTextEdit="1"/>
              </p:cNvSpPr>
              <p:nvPr/>
            </p:nvSpPr>
            <p:spPr bwMode="auto">
              <a:xfrm>
                <a:off x="2057401" y="3962401"/>
                <a:ext cx="7422225" cy="1796261"/>
              </a:xfrm>
              <a:prstGeom prst="rect">
                <a:avLst/>
              </a:prstGeom>
              <a:blipFill>
                <a:blip r:embed="rId3"/>
                <a:stretch>
                  <a:fillRect l="-1726" t="-3390" r="-4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42938566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Shifter Example: Lake Erie Loop Flow</a:t>
            </a:r>
          </a:p>
        </p:txBody>
      </p:sp>
      <p:sp>
        <p:nvSpPr>
          <p:cNvPr id="3" name="Content Placeholder 2"/>
          <p:cNvSpPr>
            <a:spLocks noGrp="1"/>
          </p:cNvSpPr>
          <p:nvPr>
            <p:ph idx="1"/>
          </p:nvPr>
        </p:nvSpPr>
        <p:spPr>
          <a:xfrm>
            <a:off x="228600" y="1295400"/>
            <a:ext cx="5943600" cy="5196840"/>
          </a:xfrm>
        </p:spPr>
        <p:txBody>
          <a:bodyPr/>
          <a:lstStyle/>
          <a:p>
            <a:r>
              <a:rPr lang="en-US" dirty="0"/>
              <a:t>There are five phase shifters (called phase angle regulators [PARs] here) at the border between Michigan and Ontario.  They are used to control how much electricity travels between the US and Canada</a:t>
            </a:r>
          </a:p>
          <a:p>
            <a:r>
              <a:rPr lang="en-US" dirty="0"/>
              <a:t>By adjusting the PARs the flow of electricity that “loops” around Lake Erie can be controlled </a:t>
            </a:r>
          </a:p>
        </p:txBody>
      </p:sp>
      <p:sp>
        <p:nvSpPr>
          <p:cNvPr id="4" name="TextBox 3"/>
          <p:cNvSpPr txBox="1"/>
          <p:nvPr/>
        </p:nvSpPr>
        <p:spPr>
          <a:xfrm>
            <a:off x="4191000" y="6248400"/>
            <a:ext cx="7212231" cy="369332"/>
          </a:xfrm>
          <a:prstGeom prst="rect">
            <a:avLst/>
          </a:prstGeom>
          <a:noFill/>
        </p:spPr>
        <p:txBody>
          <a:bodyPr wrap="none" rtlCol="0">
            <a:spAutoFit/>
          </a:bodyPr>
          <a:lstStyle/>
          <a:p>
            <a:r>
              <a:rPr lang="en-US" sz="1800" dirty="0">
                <a:latin typeface="+mj-lt"/>
              </a:rPr>
              <a:t>Source: MISO Board of Directors Market Committee Update, 9/30/13</a:t>
            </a:r>
          </a:p>
        </p:txBody>
      </p:sp>
      <p:pic>
        <p:nvPicPr>
          <p:cNvPr id="931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98" t="30670" r="47835" b="23330"/>
          <a:stretch/>
        </p:blipFill>
        <p:spPr bwMode="auto">
          <a:xfrm>
            <a:off x="6019800" y="1447800"/>
            <a:ext cx="5334000" cy="471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562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36DF-9F98-4A62-9C93-4C34520E40F9}"/>
              </a:ext>
            </a:extLst>
          </p:cNvPr>
          <p:cNvSpPr>
            <a:spLocks noGrp="1"/>
          </p:cNvSpPr>
          <p:nvPr>
            <p:ph type="title"/>
          </p:nvPr>
        </p:nvSpPr>
        <p:spPr/>
        <p:txBody>
          <a:bodyPr/>
          <a:lstStyle/>
          <a:p>
            <a:r>
              <a:rPr lang="en-US" dirty="0"/>
              <a:t>Modeling Generators and Loads for Power Flow  </a:t>
            </a:r>
          </a:p>
        </p:txBody>
      </p:sp>
      <p:sp>
        <p:nvSpPr>
          <p:cNvPr id="3" name="Content Placeholder 2">
            <a:extLst>
              <a:ext uri="{FF2B5EF4-FFF2-40B4-BE49-F238E27FC236}">
                <a16:creationId xmlns:a16="http://schemas.microsoft.com/office/drawing/2014/main" id="{F8A81823-AC1A-46A0-AC8D-DBD0CAC1B92B}"/>
              </a:ext>
            </a:extLst>
          </p:cNvPr>
          <p:cNvSpPr>
            <a:spLocks noGrp="1"/>
          </p:cNvSpPr>
          <p:nvPr>
            <p:ph idx="1"/>
          </p:nvPr>
        </p:nvSpPr>
        <p:spPr>
          <a:xfrm>
            <a:off x="228600" y="1295400"/>
            <a:ext cx="5638800" cy="5196840"/>
          </a:xfrm>
        </p:spPr>
        <p:txBody>
          <a:bodyPr/>
          <a:lstStyle/>
          <a:p>
            <a:pPr marL="0" indent="0">
              <a:buNone/>
            </a:pPr>
            <a:r>
              <a:rPr lang="en-US" altLang="en-US" sz="2000" b="1" dirty="0"/>
              <a:t>Generators</a:t>
            </a:r>
          </a:p>
          <a:p>
            <a:r>
              <a:rPr lang="en-US" altLang="en-US" sz="2000" dirty="0"/>
              <a:t>Engineering models depend upon application</a:t>
            </a:r>
          </a:p>
          <a:p>
            <a:r>
              <a:rPr lang="en-US" altLang="en-US" sz="2000" dirty="0"/>
              <a:t>Generators are usually synchronous machines</a:t>
            </a:r>
          </a:p>
          <a:p>
            <a:r>
              <a:rPr lang="en-US" altLang="en-US" sz="2000" dirty="0"/>
              <a:t>For generators we will use two different models:</a:t>
            </a:r>
          </a:p>
          <a:p>
            <a:pPr lvl="1"/>
            <a:r>
              <a:rPr lang="en-US" altLang="en-US" sz="1800" dirty="0"/>
              <a:t>a short term model treating the generator as a constant voltage source behind a possibly time-varying reactance</a:t>
            </a:r>
          </a:p>
          <a:p>
            <a:pPr lvl="1"/>
            <a:r>
              <a:rPr lang="en-US" altLang="en-US" sz="1800" dirty="0"/>
              <a:t>a steady-state model, treating the generator as a </a:t>
            </a:r>
            <a:r>
              <a:rPr lang="en-US" altLang="en-US" sz="1800" b="1" dirty="0"/>
              <a:t>constant power source operating at a fixed voltage</a:t>
            </a:r>
            <a:r>
              <a:rPr lang="en-US" altLang="en-US" sz="1800" dirty="0"/>
              <a:t>; this model will be used for power flow and economic analysis</a:t>
            </a:r>
          </a:p>
        </p:txBody>
      </p:sp>
      <p:sp>
        <p:nvSpPr>
          <p:cNvPr id="5" name="TextBox 4">
            <a:extLst>
              <a:ext uri="{FF2B5EF4-FFF2-40B4-BE49-F238E27FC236}">
                <a16:creationId xmlns:a16="http://schemas.microsoft.com/office/drawing/2014/main" id="{EF0E6317-E4C3-4352-B299-0F46BEBFE072}"/>
              </a:ext>
            </a:extLst>
          </p:cNvPr>
          <p:cNvSpPr txBox="1"/>
          <p:nvPr/>
        </p:nvSpPr>
        <p:spPr>
          <a:xfrm>
            <a:off x="5791200" y="1371600"/>
            <a:ext cx="6123708" cy="49099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eaLnBrk="0" hangingPunct="0">
              <a:buFont typeface="Arial" panose="020B0604020202020204" pitchFamily="34" charset="0"/>
              <a:buNone/>
              <a:defRPr sz="2000">
                <a:latin typeface="+mj-lt"/>
              </a:defRPr>
            </a:lvl1pPr>
            <a:lvl2pPr marL="742950" lvl="1" indent="-285750" eaLnBrk="0" hangingPunct="0">
              <a:buSzPct val="75000"/>
              <a:buChar char="–"/>
              <a:defRPr sz="1800">
                <a:latin typeface="+mj-lt"/>
              </a:defRPr>
            </a:lvl2pPr>
            <a:lvl3pPr marL="1257300" indent="-342900" eaLnBrk="0" hangingPunct="0">
              <a:buSzPct val="90000"/>
              <a:buFont typeface="Arial" panose="020B0604020202020204" pitchFamily="34" charset="0"/>
              <a:buChar char="•"/>
              <a:defRPr sz="2000">
                <a:latin typeface="+mj-lt"/>
              </a:defRPr>
            </a:lvl3pPr>
            <a:lvl4pPr marL="1600200" indent="-228600" eaLnBrk="0" hangingPunct="0">
              <a:buSzPct val="80000"/>
              <a:buChar char="–"/>
              <a:defRPr sz="2000">
                <a:latin typeface="+mj-lt"/>
              </a:defRPr>
            </a:lvl4pPr>
            <a:lvl5pPr marL="2057400" indent="-228600" eaLnBrk="0" hangingPunct="0">
              <a:buSzPct val="65000"/>
              <a:buChar char="»"/>
              <a:defRPr sz="2000">
                <a:latin typeface="+mj-lt"/>
              </a:defRPr>
            </a:lvl5pPr>
            <a:lvl6pPr marL="2514600" indent="-228600" fontAlgn="base">
              <a:spcBef>
                <a:spcPct val="20000"/>
              </a:spcBef>
              <a:spcAft>
                <a:spcPct val="0"/>
              </a:spcAft>
              <a:buClr>
                <a:schemeClr val="tx1"/>
              </a:buClr>
              <a:buSzPct val="65000"/>
              <a:buFont typeface="Wingdings" pitchFamily="2" charset="2"/>
              <a:defRPr>
                <a:latin typeface="+mn-lt"/>
              </a:defRPr>
            </a:lvl6pPr>
            <a:lvl7pPr marL="2971800" indent="-228600" fontAlgn="base">
              <a:spcBef>
                <a:spcPct val="20000"/>
              </a:spcBef>
              <a:spcAft>
                <a:spcPct val="0"/>
              </a:spcAft>
              <a:buClr>
                <a:schemeClr val="tx1"/>
              </a:buClr>
              <a:buSzPct val="65000"/>
              <a:buFont typeface="Wingdings" pitchFamily="2" charset="2"/>
              <a:defRPr>
                <a:latin typeface="+mn-lt"/>
              </a:defRPr>
            </a:lvl7pPr>
            <a:lvl8pPr marL="3429000" indent="-228600" fontAlgn="base">
              <a:spcBef>
                <a:spcPct val="20000"/>
              </a:spcBef>
              <a:spcAft>
                <a:spcPct val="0"/>
              </a:spcAft>
              <a:buClr>
                <a:schemeClr val="tx1"/>
              </a:buClr>
              <a:buSzPct val="65000"/>
              <a:buFont typeface="Wingdings" pitchFamily="2" charset="2"/>
              <a:defRPr>
                <a:latin typeface="+mn-lt"/>
              </a:defRPr>
            </a:lvl8pPr>
            <a:lvl9pPr marL="3886200" indent="-228600" fontAlgn="base">
              <a:spcBef>
                <a:spcPct val="20000"/>
              </a:spcBef>
              <a:spcAft>
                <a:spcPct val="0"/>
              </a:spcAft>
              <a:buClr>
                <a:schemeClr val="tx1"/>
              </a:buClr>
              <a:buSzPct val="65000"/>
              <a:buFont typeface="Wingdings" pitchFamily="2" charset="2"/>
              <a:defRPr>
                <a:latin typeface="+mn-lt"/>
              </a:defRPr>
            </a:lvl9pPr>
          </a:lstStyle>
          <a:p>
            <a:r>
              <a:rPr lang="en-US" altLang="en-US" b="1" dirty="0"/>
              <a:t>Loads</a:t>
            </a:r>
          </a:p>
          <a:p>
            <a:pPr marL="342900" indent="-342900">
              <a:buFont typeface="Arial" panose="020B0604020202020204" pitchFamily="34" charset="0"/>
              <a:buChar char="•"/>
            </a:pPr>
            <a:r>
              <a:rPr lang="en-US" altLang="en-US" dirty="0"/>
              <a:t>Ultimate goal is to supply loads with electricity at constant frequency and voltage</a:t>
            </a:r>
          </a:p>
          <a:p>
            <a:pPr marL="342900" indent="-342900">
              <a:buFont typeface="Arial" panose="020B0604020202020204" pitchFamily="34" charset="0"/>
              <a:buChar char="•"/>
            </a:pPr>
            <a:r>
              <a:rPr lang="en-US" altLang="en-US" dirty="0"/>
              <a:t>Electrical characteristics of individual loads matter, but usually they can only be estimated</a:t>
            </a:r>
          </a:p>
          <a:p>
            <a:pPr marL="1085850" lvl="1" indent="-342900">
              <a:buFont typeface="Arial" panose="020B0604020202020204" pitchFamily="34" charset="0"/>
              <a:buChar char="•"/>
            </a:pPr>
            <a:r>
              <a:rPr lang="en-US" altLang="en-US" dirty="0"/>
              <a:t>Actual loads are constantly changing, consisting of a large number of individual devices</a:t>
            </a:r>
          </a:p>
          <a:p>
            <a:pPr marL="1085850" lvl="1" indent="-342900">
              <a:buFont typeface="Arial" panose="020B0604020202020204" pitchFamily="34" charset="0"/>
              <a:buChar char="•"/>
            </a:pPr>
            <a:r>
              <a:rPr lang="en-US" altLang="en-US" dirty="0"/>
              <a:t>Only limited network observability of load characteristics</a:t>
            </a:r>
          </a:p>
          <a:p>
            <a:pPr marL="342900" indent="-342900">
              <a:buFont typeface="Arial" panose="020B0604020202020204" pitchFamily="34" charset="0"/>
              <a:buChar char="•"/>
            </a:pPr>
            <a:r>
              <a:rPr lang="en-US" altLang="en-US" dirty="0"/>
              <a:t>Aggregate models are typically used for analysis</a:t>
            </a:r>
          </a:p>
          <a:p>
            <a:pPr marL="342900" indent="-342900">
              <a:buFont typeface="Arial" panose="020B0604020202020204" pitchFamily="34" charset="0"/>
              <a:buChar char="•"/>
            </a:pPr>
            <a:r>
              <a:rPr lang="en-US" altLang="en-US" dirty="0"/>
              <a:t>Two common models</a:t>
            </a:r>
          </a:p>
          <a:p>
            <a:pPr marL="1085850" lvl="1" indent="-342900">
              <a:buFont typeface="Arial" panose="020B0604020202020204" pitchFamily="34" charset="0"/>
              <a:buChar char="•"/>
            </a:pPr>
            <a:r>
              <a:rPr lang="en-US" altLang="en-US" b="1" dirty="0"/>
              <a:t>Constant power</a:t>
            </a:r>
            <a:r>
              <a:rPr lang="en-US" altLang="en-US" dirty="0"/>
              <a:t>: S</a:t>
            </a:r>
            <a:r>
              <a:rPr lang="en-US" altLang="en-US" baseline="-25000" dirty="0"/>
              <a:t>i</a:t>
            </a:r>
            <a:r>
              <a:rPr lang="en-US" altLang="en-US" dirty="0"/>
              <a:t> = P</a:t>
            </a:r>
            <a:r>
              <a:rPr lang="en-US" altLang="en-US" baseline="-25000" dirty="0"/>
              <a:t>i</a:t>
            </a:r>
            <a:r>
              <a:rPr lang="en-US" altLang="en-US" dirty="0"/>
              <a:t> + </a:t>
            </a:r>
            <a:r>
              <a:rPr lang="en-US" altLang="en-US" dirty="0" err="1"/>
              <a:t>jQ</a:t>
            </a:r>
            <a:r>
              <a:rPr lang="en-US" altLang="en-US" baseline="-25000" dirty="0" err="1"/>
              <a:t>i</a:t>
            </a:r>
            <a:endParaRPr lang="en-US" altLang="en-US" baseline="-25000" dirty="0"/>
          </a:p>
          <a:p>
            <a:pPr marL="1085850" lvl="1" indent="-342900">
              <a:buFont typeface="Arial" panose="020B0604020202020204" pitchFamily="34" charset="0"/>
              <a:buChar char="•"/>
            </a:pPr>
            <a:r>
              <a:rPr lang="en-US" altLang="en-US" dirty="0"/>
              <a:t>Constant impedance: S</a:t>
            </a:r>
            <a:r>
              <a:rPr lang="en-US" altLang="en-US" baseline="-25000" dirty="0"/>
              <a:t>i</a:t>
            </a:r>
            <a:r>
              <a:rPr lang="en-US" altLang="en-US" dirty="0"/>
              <a:t> = |V|</a:t>
            </a:r>
            <a:r>
              <a:rPr lang="en-US" altLang="en-US" baseline="30000" dirty="0"/>
              <a:t>2</a:t>
            </a:r>
            <a:r>
              <a:rPr lang="en-US" altLang="en-US" dirty="0"/>
              <a:t> / Z</a:t>
            </a:r>
            <a:r>
              <a:rPr lang="en-US" altLang="en-US" baseline="-25000" dirty="0"/>
              <a:t>i</a:t>
            </a:r>
            <a:r>
              <a:rPr lang="en-US" altLang="en-US" dirty="0"/>
              <a:t> </a:t>
            </a:r>
          </a:p>
        </p:txBody>
      </p:sp>
    </p:spTree>
    <p:extLst>
      <p:ext uri="{BB962C8B-B14F-4D97-AF65-F5344CB8AC3E}">
        <p14:creationId xmlns:p14="http://schemas.microsoft.com/office/powerpoint/2010/main" val="3364217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9CB71-2363-7048-053F-0B36FFA3958C}"/>
              </a:ext>
            </a:extLst>
          </p:cNvPr>
          <p:cNvSpPr>
            <a:spLocks noGrp="1"/>
          </p:cNvSpPr>
          <p:nvPr>
            <p:ph type="ctrTitle" sz="quarter"/>
          </p:nvPr>
        </p:nvSpPr>
        <p:spPr/>
        <p:txBody>
          <a:bodyPr/>
          <a:lstStyle/>
          <a:p>
            <a:pPr algn="ctr"/>
            <a:r>
              <a:rPr lang="en-US" dirty="0"/>
              <a:t>Questions?</a:t>
            </a:r>
          </a:p>
        </p:txBody>
      </p:sp>
      <p:sp>
        <p:nvSpPr>
          <p:cNvPr id="5" name="Subtitle 4">
            <a:extLst>
              <a:ext uri="{FF2B5EF4-FFF2-40B4-BE49-F238E27FC236}">
                <a16:creationId xmlns:a16="http://schemas.microsoft.com/office/drawing/2014/main" id="{5C24CF68-A484-B557-8699-713C9EF88E4B}"/>
              </a:ext>
            </a:extLst>
          </p:cNvPr>
          <p:cNvSpPr>
            <a:spLocks noGrp="1"/>
          </p:cNvSpPr>
          <p:nvPr>
            <p:ph type="subTitle" sz="quarter" idx="1"/>
          </p:nvPr>
        </p:nvSpPr>
        <p:spPr/>
        <p:txBody>
          <a:bodyPr/>
          <a:lstStyle/>
          <a:p>
            <a:endParaRPr lang="en-US"/>
          </a:p>
        </p:txBody>
      </p:sp>
    </p:spTree>
    <p:extLst>
      <p:ext uri="{BB962C8B-B14F-4D97-AF65-F5344CB8AC3E}">
        <p14:creationId xmlns:p14="http://schemas.microsoft.com/office/powerpoint/2010/main" val="3433748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 y="76200"/>
            <a:ext cx="11049000" cy="1066800"/>
          </a:xfrm>
        </p:spPr>
        <p:txBody>
          <a:bodyPr/>
          <a:lstStyle/>
          <a:p>
            <a:r>
              <a:rPr lang="en-US" altLang="en-US" dirty="0"/>
              <a:t>Phasor representation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5E66A07-D8B1-4CD7-BA13-1583AAF825EF}"/>
                  </a:ext>
                </a:extLst>
              </p:cNvPr>
              <p:cNvSpPr>
                <a:spLocks noGrp="1"/>
              </p:cNvSpPr>
              <p:nvPr>
                <p:ph idx="1"/>
              </p:nvPr>
            </p:nvSpPr>
            <p:spPr>
              <a:xfrm>
                <a:off x="228600" y="1280160"/>
                <a:ext cx="11734800" cy="5196840"/>
              </a:xfrm>
            </p:spPr>
            <p:txBody>
              <a:bodyPr/>
              <a:lstStyle/>
              <a:p>
                <a:r>
                  <a:rPr lang="en-US" dirty="0"/>
                  <a:t>Euler’s Identity: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𝑒</m:t>
                        </m:r>
                      </m:e>
                      <m:sup>
                        <m:r>
                          <a:rPr lang="en-US">
                            <a:latin typeface="Cambria Math" panose="02040503050406030204" pitchFamily="18" charset="0"/>
                          </a:rPr>
                          <m:t>𝑗</m:t>
                        </m:r>
                        <m:r>
                          <a:rPr lang="en-US">
                            <a:latin typeface="Cambria Math" panose="02040503050406030204" pitchFamily="18" charset="0"/>
                          </a:rPr>
                          <m:t>𝜃</m:t>
                        </m:r>
                      </m:sup>
                    </m:sSup>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a:latin typeface="Cambria Math" panose="02040503050406030204" pitchFamily="18" charset="0"/>
                          </a:rPr>
                          <m:t>𝜃</m:t>
                        </m:r>
                      </m:e>
                    </m:func>
                    <m:r>
                      <a:rPr lang="en-US">
                        <a:latin typeface="Cambria Math" panose="02040503050406030204" pitchFamily="18" charset="0"/>
                      </a:rPr>
                      <m:t>+</m:t>
                    </m:r>
                    <m:r>
                      <a:rPr lang="en-US">
                        <a:latin typeface="Cambria Math" panose="02040503050406030204" pitchFamily="18" charset="0"/>
                      </a:rPr>
                      <m:t>𝑗</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a:latin typeface="Cambria Math" panose="02040503050406030204" pitchFamily="18" charset="0"/>
                          </a:rPr>
                          <m:t>𝜃</m:t>
                        </m:r>
                      </m:e>
                    </m:func>
                  </m:oMath>
                </a14:m>
                <a:endParaRPr lang="en-US" dirty="0"/>
              </a:p>
              <a:p>
                <a:endParaRPr lang="en-US" dirty="0"/>
              </a:p>
              <a:p>
                <a:r>
                  <a:rPr lang="en-US" dirty="0"/>
                  <a:t>Phasor notation is developed by rewriting using Euler’s identity</a:t>
                </a:r>
              </a:p>
              <a:p>
                <a14:m>
                  <m:oMath xmlns:m="http://schemas.openxmlformats.org/officeDocument/2006/math">
                    <m:r>
                      <a:rPr lang="en-US">
                        <a:latin typeface="Cambria Math" panose="02040503050406030204" pitchFamily="18" charset="0"/>
                      </a:rPr>
                      <m:t>𝑣</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rad>
                      <m:radPr>
                        <m:degHide m:val="on"/>
                        <m:ctrlPr>
                          <a:rPr lang="en-US" i="1">
                            <a:latin typeface="Cambria Math" panose="02040503050406030204" pitchFamily="18" charset="0"/>
                          </a:rPr>
                        </m:ctrlPr>
                      </m:radPr>
                      <m:deg/>
                      <m:e>
                        <m:r>
                          <a:rPr lang="en-US">
                            <a:latin typeface="Cambria Math" panose="02040503050406030204" pitchFamily="18" charset="0"/>
                          </a:rPr>
                          <m:t>2</m:t>
                        </m:r>
                      </m:e>
                    </m:rad>
                    <m:r>
                      <a:rPr lang="en-US">
                        <a:latin typeface="Cambria Math" panose="02040503050406030204" pitchFamily="18" charset="0"/>
                      </a:rPr>
                      <m:t> </m:t>
                    </m:r>
                    <m:d>
                      <m:dPr>
                        <m:begChr m:val="|"/>
                        <m:endChr m:val="|"/>
                        <m:ctrlPr>
                          <a:rPr lang="en-US" i="1">
                            <a:latin typeface="Cambria Math" panose="02040503050406030204" pitchFamily="18" charset="0"/>
                          </a:rPr>
                        </m:ctrlPr>
                      </m:dPr>
                      <m:e>
                        <m:r>
                          <a:rPr lang="en-US">
                            <a:latin typeface="Cambria Math" panose="02040503050406030204" pitchFamily="18" charset="0"/>
                          </a:rPr>
                          <m:t>𝑉</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a:latin typeface="Cambria Math" panose="02040503050406030204" pitchFamily="18" charset="0"/>
                          </a:rPr>
                          <m:t>(</m:t>
                        </m:r>
                        <m:r>
                          <a:rPr lang="en-US">
                            <a:latin typeface="Cambria Math" panose="02040503050406030204" pitchFamily="18" charset="0"/>
                          </a:rPr>
                          <m:t>𝜔</m:t>
                        </m:r>
                        <m:r>
                          <a:rPr lang="en-US">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𝜃</m:t>
                            </m:r>
                          </m:e>
                          <m:sub>
                            <m:r>
                              <a:rPr lang="en-US">
                                <a:latin typeface="Cambria Math" panose="02040503050406030204" pitchFamily="18" charset="0"/>
                              </a:rPr>
                              <m:t>𝑉</m:t>
                            </m:r>
                          </m:sub>
                        </m:sSub>
                        <m:r>
                          <a:rPr lang="en-US">
                            <a:latin typeface="Cambria Math" panose="02040503050406030204" pitchFamily="18" charset="0"/>
                          </a:rPr>
                          <m:t>)</m:t>
                        </m:r>
                      </m:e>
                    </m:func>
                  </m:oMath>
                </a14:m>
                <a:endParaRPr lang="en-US" dirty="0"/>
              </a:p>
              <a:p>
                <a14:m>
                  <m:oMath xmlns:m="http://schemas.openxmlformats.org/officeDocument/2006/math">
                    <m:r>
                      <a:rPr lang="en-US">
                        <a:latin typeface="Cambria Math" panose="02040503050406030204" pitchFamily="18" charset="0"/>
                      </a:rPr>
                      <m:t>𝑣</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rad>
                      <m:radPr>
                        <m:degHide m:val="on"/>
                        <m:ctrlPr>
                          <a:rPr lang="en-US" i="1">
                            <a:latin typeface="Cambria Math" panose="02040503050406030204" pitchFamily="18" charset="0"/>
                          </a:rPr>
                        </m:ctrlPr>
                      </m:radPr>
                      <m:deg/>
                      <m:e>
                        <m:r>
                          <a:rPr lang="en-US">
                            <a:latin typeface="Cambria Math" panose="02040503050406030204" pitchFamily="18" charset="0"/>
                          </a:rPr>
                          <m:t>2</m:t>
                        </m:r>
                      </m:e>
                    </m:rad>
                    <m:r>
                      <a:rPr lang="en-US">
                        <a:latin typeface="Cambria Math" panose="02040503050406030204" pitchFamily="18" charset="0"/>
                      </a:rPr>
                      <m:t> |</m:t>
                    </m:r>
                    <m:r>
                      <a:rPr lang="en-US">
                        <a:latin typeface="Cambria Math" panose="02040503050406030204" pitchFamily="18" charset="0"/>
                      </a:rPr>
                      <m:t>𝑉</m:t>
                    </m:r>
                    <m:r>
                      <a:rPr lang="en-US">
                        <a:latin typeface="Cambria Math" panose="02040503050406030204" pitchFamily="18" charset="0"/>
                      </a:rPr>
                      <m:t>|</m:t>
                    </m:r>
                    <m:r>
                      <m:rPr>
                        <m:nor/>
                      </m:rPr>
                      <a:rPr lang="en-US"/>
                      <m:t> </m:t>
                    </m:r>
                    <m:r>
                      <m:rPr>
                        <m:nor/>
                      </m:rPr>
                      <a:rPr lang="en-US"/>
                      <m:t>Re</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a:latin typeface="Cambria Math" panose="02040503050406030204" pitchFamily="18" charset="0"/>
                              </a:rPr>
                              <m:t>𝑒</m:t>
                            </m:r>
                          </m:e>
                          <m:sup>
                            <m:r>
                              <a:rPr lang="en-US">
                                <a:latin typeface="Cambria Math" panose="02040503050406030204" pitchFamily="18" charset="0"/>
                              </a:rPr>
                              <m:t>𝑗</m:t>
                            </m:r>
                            <m:d>
                              <m:dPr>
                                <m:ctrlPr>
                                  <a:rPr lang="en-US" i="1">
                                    <a:latin typeface="Cambria Math" panose="02040503050406030204" pitchFamily="18" charset="0"/>
                                  </a:rPr>
                                </m:ctrlPr>
                              </m:dPr>
                              <m:e>
                                <m:r>
                                  <a:rPr lang="en-US">
                                    <a:latin typeface="Cambria Math" panose="02040503050406030204" pitchFamily="18" charset="0"/>
                                  </a:rPr>
                                  <m:t>𝜔</m:t>
                                </m:r>
                                <m:r>
                                  <a:rPr lang="en-US">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𝜃</m:t>
                                    </m:r>
                                  </m:e>
                                  <m:sub>
                                    <m:r>
                                      <a:rPr lang="en-US">
                                        <a:latin typeface="Cambria Math" panose="02040503050406030204" pitchFamily="18" charset="0"/>
                                      </a:rPr>
                                      <m:t>𝑉</m:t>
                                    </m:r>
                                  </m:sub>
                                </m:sSub>
                              </m:e>
                            </m:d>
                          </m:sup>
                        </m:sSup>
                      </m:e>
                    </m:d>
                  </m:oMath>
                </a14:m>
                <a:endParaRPr lang="en-US" dirty="0"/>
              </a:p>
              <a:p>
                <a:r>
                  <a:rPr lang="en-US" dirty="0"/>
                  <a:t>(Note: |V| is the RMS voltage)</a:t>
                </a:r>
              </a:p>
              <a:p>
                <a:endParaRPr lang="en-US" dirty="0"/>
              </a:p>
            </p:txBody>
          </p:sp>
        </mc:Choice>
        <mc:Fallback xmlns="">
          <p:sp>
            <p:nvSpPr>
              <p:cNvPr id="4" name="Content Placeholder 3">
                <a:extLst>
                  <a:ext uri="{FF2B5EF4-FFF2-40B4-BE49-F238E27FC236}">
                    <a16:creationId xmlns:a16="http://schemas.microsoft.com/office/drawing/2014/main" id="{65E66A07-D8B1-4CD7-BA13-1583AAF825EF}"/>
                  </a:ext>
                </a:extLst>
              </p:cNvPr>
              <p:cNvSpPr>
                <a:spLocks noGrp="1" noRot="1" noChangeAspect="1" noMove="1" noResize="1" noEditPoints="1" noAdjustHandles="1" noChangeArrowheads="1" noChangeShapeType="1" noTextEdit="1"/>
              </p:cNvSpPr>
              <p:nvPr>
                <p:ph idx="1"/>
              </p:nvPr>
            </p:nvSpPr>
            <p:spPr>
              <a:xfrm>
                <a:off x="228600" y="1280160"/>
                <a:ext cx="11734800" cy="5196840"/>
              </a:xfrm>
              <a:blipFill>
                <a:blip r:embed="rId3"/>
                <a:stretch>
                  <a:fillRect l="-935" t="-938"/>
                </a:stretch>
              </a:blipFill>
            </p:spPr>
            <p:txBody>
              <a:bodyPr/>
              <a:lstStyle/>
              <a:p>
                <a:r>
                  <a:rPr lang="en-US">
                    <a:noFill/>
                  </a:rPr>
                  <a:t> </a:t>
                </a:r>
              </a:p>
            </p:txBody>
          </p:sp>
        </mc:Fallback>
      </mc:AlternateContent>
    </p:spTree>
    <p:extLst>
      <p:ext uri="{BB962C8B-B14F-4D97-AF65-F5344CB8AC3E}">
        <p14:creationId xmlns:p14="http://schemas.microsoft.com/office/powerpoint/2010/main" val="2350957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8600" y="76200"/>
            <a:ext cx="11049000" cy="1066800"/>
          </a:xfrm>
        </p:spPr>
        <p:txBody>
          <a:bodyPr/>
          <a:lstStyle/>
          <a:p>
            <a:r>
              <a:rPr lang="en-US" altLang="en-US" dirty="0"/>
              <a:t>Phasor representation, cont’d</a:t>
            </a:r>
          </a:p>
        </p:txBody>
      </p:sp>
      <p:sp>
        <p:nvSpPr>
          <p:cNvPr id="7172" name="Text Box 4"/>
          <p:cNvSpPr txBox="1">
            <a:spLocks noChangeArrowheads="1"/>
          </p:cNvSpPr>
          <p:nvPr/>
        </p:nvSpPr>
        <p:spPr bwMode="auto">
          <a:xfrm>
            <a:off x="2209800" y="4711701"/>
            <a:ext cx="7315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spcBef>
                <a:spcPct val="50000"/>
              </a:spcBef>
            </a:pPr>
            <a:r>
              <a:rPr lang="en-US" altLang="en-US" dirty="0">
                <a:latin typeface="+mj-lt"/>
              </a:rPr>
              <a:t>(Note:  Some texts use boldface type for complex numbers; some use overbars)</a:t>
            </a:r>
          </a:p>
        </p:txBody>
      </p:sp>
      <mc:AlternateContent xmlns:mc="http://schemas.openxmlformats.org/markup-compatibility/2006" xmlns:a14="http://schemas.microsoft.com/office/drawing/2010/main">
        <mc:Choice Requires="a14">
          <p:sp>
            <p:nvSpPr>
              <p:cNvPr id="6" name="Text Box 4"/>
              <p:cNvSpPr txBox="1">
                <a:spLocks noChangeArrowheads="1"/>
              </p:cNvSpPr>
              <p:nvPr/>
            </p:nvSpPr>
            <p:spPr bwMode="auto">
              <a:xfrm>
                <a:off x="457200" y="1447800"/>
                <a:ext cx="9829800" cy="3200620"/>
              </a:xfrm>
              <a:prstGeom prst="rect">
                <a:avLst/>
              </a:prstGeom>
              <a:noFill/>
              <a:ln>
                <a:noFill/>
              </a:ln>
              <a:extLst>
                <a:ext uri="{909E8E84-426E-40DD-AFC4-6F175D3DCCD1}">
                  <a14:hiddenFill>
                    <a:solidFill>
                      <a:srgbClr val="FFFFFF"/>
                    </a:solidFill>
                  </a14:hiddenFill>
                </a:ext>
                <a:ext uri="{91240B29-F687-4F45-9708-019B960494DF}">
                  <a14:hiddenLine w="222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spcBef>
                    <a:spcPct val="50000"/>
                  </a:spcBef>
                  <a:tabLst>
                    <a:tab pos="1025525" algn="l"/>
                    <a:tab pos="1598613" algn="l"/>
                  </a:tabLst>
                </a:pPr>
                <a:r>
                  <a:rPr lang="en-US" altLang="en-US" dirty="0">
                    <a:latin typeface="+mj-lt"/>
                  </a:rPr>
                  <a:t>The RMS, cosine-referenced voltage phasor is:</a:t>
                </a:r>
              </a:p>
              <a:p>
                <a:pPr eaLnBrk="1" hangingPunct="1">
                  <a:spcBef>
                    <a:spcPct val="50000"/>
                  </a:spcBef>
                  <a:tabLst>
                    <a:tab pos="1025525" algn="l"/>
                    <a:tab pos="1598613" algn="l"/>
                  </a:tabLst>
                </a:pPr>
                <a14:m>
                  <m:oMath xmlns:m="http://schemas.openxmlformats.org/officeDocument/2006/math">
                    <m:r>
                      <a:rPr lang="en-US" altLang="en-US" b="1" i="1">
                        <a:latin typeface="Cambria Math" panose="02040503050406030204" pitchFamily="18" charset="0"/>
                      </a:rPr>
                      <m:t>𝑽</m:t>
                    </m:r>
                  </m:oMath>
                </a14:m>
                <a:r>
                  <a:rPr lang="en-US" altLang="en-US" dirty="0"/>
                  <a:t>	</a:t>
                </a:r>
                <a14:m>
                  <m:oMath xmlns:m="http://schemas.openxmlformats.org/officeDocument/2006/math">
                    <m:r>
                      <a:rPr lang="en-US" altLang="en-US" i="1">
                        <a:latin typeface="Cambria Math" panose="02040503050406030204" pitchFamily="18" charset="0"/>
                      </a:rPr>
                      <m:t>=</m:t>
                    </m:r>
                  </m:oMath>
                </a14:m>
                <a:r>
                  <a:rPr lang="en-US" altLang="en-US" dirty="0"/>
                  <a:t>	</a:t>
                </a:r>
                <a14:m>
                  <m:oMath xmlns:m="http://schemas.openxmlformats.org/officeDocument/2006/math">
                    <m:r>
                      <a:rPr lang="en-US" altLang="en-US" i="1">
                        <a:latin typeface="Cambria Math" panose="02040503050406030204" pitchFamily="18" charset="0"/>
                      </a:rPr>
                      <m:t> </m:t>
                    </m:r>
                    <m:d>
                      <m:dPr>
                        <m:begChr m:val="|"/>
                        <m:endChr m:val="|"/>
                        <m:ctrlPr>
                          <a:rPr lang="en-US" altLang="en-US" i="1">
                            <a:latin typeface="Cambria Math" panose="02040503050406030204" pitchFamily="18" charset="0"/>
                          </a:rPr>
                        </m:ctrlPr>
                      </m:dPr>
                      <m:e>
                        <m:r>
                          <a:rPr lang="en-US" altLang="en-US" i="1">
                            <a:latin typeface="Cambria Math" panose="02040503050406030204" pitchFamily="18" charset="0"/>
                          </a:rPr>
                          <m:t>𝑉</m:t>
                        </m:r>
                      </m:e>
                    </m:d>
                    <m:sSup>
                      <m:sSupPr>
                        <m:ctrlPr>
                          <a:rPr lang="en-US" altLang="en-US" i="1">
                            <a:latin typeface="Cambria Math" panose="02040503050406030204" pitchFamily="18" charset="0"/>
                          </a:rPr>
                        </m:ctrlPr>
                      </m:sSupPr>
                      <m:e>
                        <m:r>
                          <a:rPr lang="en-US" altLang="en-US" i="1">
                            <a:latin typeface="Cambria Math" panose="02040503050406030204" pitchFamily="18" charset="0"/>
                          </a:rPr>
                          <m:t>𝑒</m:t>
                        </m:r>
                      </m:e>
                      <m:sup>
                        <m:r>
                          <a:rPr lang="en-US" altLang="en-US" i="1">
                            <a:latin typeface="Cambria Math" panose="02040503050406030204" pitchFamily="18" charset="0"/>
                          </a:rPr>
                          <m:t>𝑗</m:t>
                        </m:r>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𝑉</m:t>
                            </m:r>
                          </m:sub>
                        </m:sSub>
                      </m:sup>
                    </m:sSup>
                    <m:r>
                      <a:rPr lang="en-US" altLang="en-US" i="1">
                        <a:latin typeface="Cambria Math" panose="02040503050406030204" pitchFamily="18" charset="0"/>
                      </a:rPr>
                      <m:t>=</m:t>
                    </m:r>
                    <m:d>
                      <m:dPr>
                        <m:begChr m:val="|"/>
                        <m:endChr m:val="|"/>
                        <m:ctrlPr>
                          <a:rPr lang="en-US" altLang="en-US" i="1">
                            <a:latin typeface="Cambria Math" panose="02040503050406030204" pitchFamily="18" charset="0"/>
                          </a:rPr>
                        </m:ctrlPr>
                      </m:dPr>
                      <m:e>
                        <m:r>
                          <a:rPr lang="en-US" altLang="en-US" i="1">
                            <a:latin typeface="Cambria Math" panose="02040503050406030204" pitchFamily="18" charset="0"/>
                          </a:rPr>
                          <m:t>𝑉</m:t>
                        </m:r>
                      </m:e>
                    </m:d>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𝑉</m:t>
                        </m:r>
                      </m:sub>
                    </m:sSub>
                  </m:oMath>
                </a14:m>
                <a:endParaRPr lang="en-US" altLang="en-US" dirty="0"/>
              </a:p>
              <a:p>
                <a:pPr eaLnBrk="1" hangingPunct="1">
                  <a:spcBef>
                    <a:spcPct val="50000"/>
                  </a:spcBef>
                  <a:tabLst>
                    <a:tab pos="1025525" algn="l"/>
                    <a:tab pos="1598613" algn="l"/>
                  </a:tabLst>
                </a:pPr>
                <a14:m>
                  <m:oMath xmlns:m="http://schemas.openxmlformats.org/officeDocument/2006/math">
                    <m:r>
                      <a:rPr lang="en-US" altLang="en-US" i="1">
                        <a:latin typeface="Cambria Math" panose="02040503050406030204" pitchFamily="18" charset="0"/>
                      </a:rPr>
                      <m:t>𝑣</m:t>
                    </m:r>
                    <m:d>
                      <m:dPr>
                        <m:ctrlPr>
                          <a:rPr lang="en-US" altLang="en-US" i="1">
                            <a:latin typeface="Cambria Math" panose="02040503050406030204" pitchFamily="18" charset="0"/>
                          </a:rPr>
                        </m:ctrlPr>
                      </m:dPr>
                      <m:e>
                        <m:r>
                          <a:rPr lang="en-US" altLang="en-US" i="1">
                            <a:latin typeface="Cambria Math" panose="02040503050406030204" pitchFamily="18" charset="0"/>
                          </a:rPr>
                          <m:t>𝑡</m:t>
                        </m:r>
                      </m:e>
                    </m:d>
                  </m:oMath>
                </a14:m>
                <a:r>
                  <a:rPr lang="en-US" altLang="en-US" dirty="0"/>
                  <a:t>	</a:t>
                </a:r>
                <a14:m>
                  <m:oMath xmlns:m="http://schemas.openxmlformats.org/officeDocument/2006/math">
                    <m:r>
                      <a:rPr lang="en-US" altLang="en-US" i="1" dirty="0">
                        <a:latin typeface="Cambria Math" panose="02040503050406030204" pitchFamily="18" charset="0"/>
                      </a:rPr>
                      <m:t>=</m:t>
                    </m:r>
                  </m:oMath>
                </a14:m>
                <a:r>
                  <a:rPr lang="en-US" altLang="en-US" dirty="0"/>
                  <a:t>	</a:t>
                </a:r>
                <a14:m>
                  <m:oMath xmlns:m="http://schemas.openxmlformats.org/officeDocument/2006/math">
                    <m:r>
                      <m:rPr>
                        <m:nor/>
                      </m:rPr>
                      <a:rPr lang="en-US" altLang="en-US">
                        <a:latin typeface="Cambria Math" panose="02040503050406030204" pitchFamily="18" charset="0"/>
                      </a:rPr>
                      <m:t>Re</m:t>
                    </m:r>
                    <m:r>
                      <a:rPr lang="en-US" altLang="en-US" i="1">
                        <a:latin typeface="Cambria Math" panose="02040503050406030204" pitchFamily="18" charset="0"/>
                      </a:rPr>
                      <m:t> [</m:t>
                    </m:r>
                    <m:rad>
                      <m:radPr>
                        <m:degHide m:val="on"/>
                        <m:ctrlPr>
                          <a:rPr lang="en-US" altLang="en-US" i="1">
                            <a:latin typeface="Cambria Math" panose="02040503050406030204" pitchFamily="18" charset="0"/>
                          </a:rPr>
                        </m:ctrlPr>
                      </m:radPr>
                      <m:deg/>
                      <m:e>
                        <m:r>
                          <a:rPr lang="en-US" altLang="en-US" i="1">
                            <a:latin typeface="Cambria Math" panose="02040503050406030204" pitchFamily="18" charset="0"/>
                          </a:rPr>
                          <m:t>2</m:t>
                        </m:r>
                      </m:e>
                    </m:rad>
                    <m:r>
                      <a:rPr lang="en-US" altLang="en-US" i="1">
                        <a:latin typeface="Cambria Math" panose="02040503050406030204" pitchFamily="18" charset="0"/>
                      </a:rPr>
                      <m:t> </m:t>
                    </m:r>
                    <m:r>
                      <a:rPr lang="en-US" altLang="en-US" i="1">
                        <a:latin typeface="Cambria Math" panose="02040503050406030204" pitchFamily="18" charset="0"/>
                      </a:rPr>
                      <m:t>𝑉</m:t>
                    </m:r>
                    <m:sSup>
                      <m:sSupPr>
                        <m:ctrlPr>
                          <a:rPr lang="en-US" altLang="en-US" i="1">
                            <a:latin typeface="Cambria Math" panose="02040503050406030204" pitchFamily="18" charset="0"/>
                          </a:rPr>
                        </m:ctrlPr>
                      </m:sSupPr>
                      <m:e>
                        <m:r>
                          <a:rPr lang="en-US" altLang="en-US" i="1">
                            <a:latin typeface="Cambria Math" panose="02040503050406030204" pitchFamily="18" charset="0"/>
                          </a:rPr>
                          <m:t>𝑒</m:t>
                        </m:r>
                      </m:e>
                      <m:sup>
                        <m:r>
                          <a:rPr lang="en-US" altLang="en-US" i="1">
                            <a:latin typeface="Cambria Math" panose="02040503050406030204" pitchFamily="18" charset="0"/>
                          </a:rPr>
                          <m:t>𝑗</m:t>
                        </m:r>
                        <m:r>
                          <a:rPr lang="en-US" altLang="en-US" i="1">
                            <a:latin typeface="Cambria Math" panose="02040503050406030204" pitchFamily="18" charset="0"/>
                          </a:rPr>
                          <m:t>𝜔</m:t>
                        </m:r>
                        <m:r>
                          <a:rPr lang="en-US" altLang="en-US" i="1">
                            <a:latin typeface="Cambria Math" panose="02040503050406030204" pitchFamily="18" charset="0"/>
                          </a:rPr>
                          <m:t>𝑡</m:t>
                        </m:r>
                      </m:sup>
                    </m:sSup>
                    <m:r>
                      <a:rPr lang="en-US" altLang="en-US" i="1">
                        <a:latin typeface="Cambria Math" panose="02040503050406030204" pitchFamily="18" charset="0"/>
                      </a:rPr>
                      <m:t> </m:t>
                    </m:r>
                    <m:sSup>
                      <m:sSupPr>
                        <m:ctrlPr>
                          <a:rPr lang="en-US" altLang="en-US" i="1">
                            <a:latin typeface="Cambria Math" panose="02040503050406030204" pitchFamily="18" charset="0"/>
                          </a:rPr>
                        </m:ctrlPr>
                      </m:sSupPr>
                      <m:e>
                        <m:r>
                          <a:rPr lang="en-US" altLang="en-US" i="1">
                            <a:latin typeface="Cambria Math" panose="02040503050406030204" pitchFamily="18" charset="0"/>
                          </a:rPr>
                          <m:t>𝑒</m:t>
                        </m:r>
                      </m:e>
                      <m:sup>
                        <m:r>
                          <a:rPr lang="en-US" altLang="en-US" i="1">
                            <a:latin typeface="Cambria Math" panose="02040503050406030204" pitchFamily="18" charset="0"/>
                          </a:rPr>
                          <m:t>𝑗</m:t>
                        </m:r>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𝑉</m:t>
                            </m:r>
                          </m:sub>
                        </m:sSub>
                      </m:sup>
                    </m:sSup>
                    <m:r>
                      <a:rPr lang="en-US" altLang="en-US">
                        <a:latin typeface="Cambria Math" panose="02040503050406030204" pitchFamily="18" charset="0"/>
                      </a:rPr>
                      <m:t>]</m:t>
                    </m:r>
                  </m:oMath>
                </a14:m>
                <a:endParaRPr lang="en-US" altLang="en-US" dirty="0"/>
              </a:p>
              <a:p>
                <a:pPr eaLnBrk="1" hangingPunct="1">
                  <a:spcBef>
                    <a:spcPct val="50000"/>
                  </a:spcBef>
                  <a:tabLst>
                    <a:tab pos="1025525" algn="l"/>
                    <a:tab pos="1598613" algn="l"/>
                  </a:tabLst>
                </a:pPr>
                <a14:m>
                  <m:oMath xmlns:m="http://schemas.openxmlformats.org/officeDocument/2006/math">
                    <m:r>
                      <a:rPr lang="en-US" altLang="en-US" b="1" i="1">
                        <a:latin typeface="Cambria Math" panose="02040503050406030204" pitchFamily="18" charset="0"/>
                      </a:rPr>
                      <m:t>𝑽</m:t>
                    </m:r>
                  </m:oMath>
                </a14:m>
                <a:r>
                  <a:rPr lang="en-US" altLang="en-US" dirty="0"/>
                  <a:t>	</a:t>
                </a:r>
                <a14:m>
                  <m:oMath xmlns:m="http://schemas.openxmlformats.org/officeDocument/2006/math">
                    <m:r>
                      <a:rPr lang="en-US" altLang="en-US" i="1">
                        <a:latin typeface="Cambria Math" panose="02040503050406030204" pitchFamily="18" charset="0"/>
                      </a:rPr>
                      <m:t>=</m:t>
                    </m:r>
                  </m:oMath>
                </a14:m>
                <a:r>
                  <a:rPr lang="en-US" altLang="en-US" dirty="0"/>
                  <a:t>	</a:t>
                </a:r>
                <a14:m>
                  <m:oMath xmlns:m="http://schemas.openxmlformats.org/officeDocument/2006/math">
                    <m:d>
                      <m:dPr>
                        <m:begChr m:val="|"/>
                        <m:endChr m:val="|"/>
                        <m:ctrlPr>
                          <a:rPr lang="en-US" altLang="en-US" i="1">
                            <a:latin typeface="Cambria Math" panose="02040503050406030204" pitchFamily="18" charset="0"/>
                          </a:rPr>
                        </m:ctrlPr>
                      </m:dPr>
                      <m:e>
                        <m:r>
                          <a:rPr lang="en-US" altLang="en-US" i="1">
                            <a:latin typeface="Cambria Math" panose="02040503050406030204" pitchFamily="18" charset="0"/>
                          </a:rPr>
                          <m:t>𝑉</m:t>
                        </m:r>
                      </m:e>
                    </m:d>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cos</m:t>
                        </m:r>
                      </m:fName>
                      <m:e>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𝑉</m:t>
                            </m:r>
                          </m:sub>
                        </m:sSub>
                      </m:e>
                    </m:func>
                    <m:r>
                      <a:rPr lang="en-US" altLang="en-US" i="1">
                        <a:latin typeface="Cambria Math" panose="02040503050406030204" pitchFamily="18" charset="0"/>
                      </a:rPr>
                      <m:t>+</m:t>
                    </m:r>
                    <m:r>
                      <a:rPr lang="en-US" altLang="en-US" i="1">
                        <a:latin typeface="Cambria Math" panose="02040503050406030204" pitchFamily="18" charset="0"/>
                      </a:rPr>
                      <m:t>𝑗</m:t>
                    </m:r>
                    <m:d>
                      <m:dPr>
                        <m:begChr m:val="|"/>
                        <m:endChr m:val="|"/>
                        <m:ctrlPr>
                          <a:rPr lang="en-US" altLang="en-US" i="1">
                            <a:latin typeface="Cambria Math" panose="02040503050406030204" pitchFamily="18" charset="0"/>
                          </a:rPr>
                        </m:ctrlPr>
                      </m:dPr>
                      <m:e>
                        <m:r>
                          <a:rPr lang="en-US" altLang="en-US" i="1">
                            <a:latin typeface="Cambria Math" panose="02040503050406030204" pitchFamily="18" charset="0"/>
                          </a:rPr>
                          <m:t>𝑉</m:t>
                        </m:r>
                      </m:e>
                    </m:d>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sin</m:t>
                        </m:r>
                      </m:fName>
                      <m:e>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𝑉</m:t>
                            </m:r>
                          </m:sub>
                        </m:sSub>
                      </m:e>
                    </m:func>
                  </m:oMath>
                </a14:m>
                <a:endParaRPr lang="en-US" altLang="en-US" dirty="0"/>
              </a:p>
              <a:p>
                <a:pPr eaLnBrk="1" hangingPunct="1">
                  <a:spcBef>
                    <a:spcPct val="50000"/>
                  </a:spcBef>
                  <a:tabLst>
                    <a:tab pos="1025525" algn="l"/>
                    <a:tab pos="1598613" algn="l"/>
                  </a:tabLst>
                </a:pPr>
                <a14:m>
                  <m:oMath xmlns:m="http://schemas.openxmlformats.org/officeDocument/2006/math">
                    <m:r>
                      <a:rPr lang="en-US" altLang="en-US" b="1" i="1">
                        <a:latin typeface="Cambria Math" panose="02040503050406030204" pitchFamily="18" charset="0"/>
                      </a:rPr>
                      <m:t>𝑰</m:t>
                    </m:r>
                  </m:oMath>
                </a14:m>
                <a:r>
                  <a:rPr lang="en-US" altLang="en-US" dirty="0"/>
                  <a:t>	</a:t>
                </a:r>
                <a14:m>
                  <m:oMath xmlns:m="http://schemas.openxmlformats.org/officeDocument/2006/math">
                    <m:r>
                      <a:rPr lang="en-US" altLang="en-US" i="1">
                        <a:latin typeface="Cambria Math" panose="02040503050406030204" pitchFamily="18" charset="0"/>
                      </a:rPr>
                      <m:t>=</m:t>
                    </m:r>
                  </m:oMath>
                </a14:m>
                <a:r>
                  <a:rPr lang="en-US" altLang="en-US" dirty="0"/>
                  <a:t>	</a:t>
                </a:r>
                <a14:m>
                  <m:oMath xmlns:m="http://schemas.openxmlformats.org/officeDocument/2006/math">
                    <m:d>
                      <m:dPr>
                        <m:begChr m:val="|"/>
                        <m:endChr m:val="|"/>
                        <m:ctrlPr>
                          <a:rPr lang="en-US" altLang="en-US" i="1">
                            <a:latin typeface="Cambria Math" panose="02040503050406030204" pitchFamily="18" charset="0"/>
                          </a:rPr>
                        </m:ctrlPr>
                      </m:dPr>
                      <m:e>
                        <m:r>
                          <a:rPr lang="en-US" altLang="en-US" i="1">
                            <a:latin typeface="Cambria Math" panose="02040503050406030204" pitchFamily="18" charset="0"/>
                          </a:rPr>
                          <m:t>𝐼</m:t>
                        </m:r>
                      </m:e>
                    </m:d>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cos</m:t>
                        </m:r>
                      </m:fName>
                      <m:e>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𝐼</m:t>
                            </m:r>
                          </m:sub>
                        </m:sSub>
                      </m:e>
                    </m:func>
                    <m:r>
                      <a:rPr lang="en-US" altLang="en-US" i="1">
                        <a:latin typeface="Cambria Math" panose="02040503050406030204" pitchFamily="18" charset="0"/>
                      </a:rPr>
                      <m:t>+</m:t>
                    </m:r>
                    <m:r>
                      <a:rPr lang="en-US" altLang="en-US" i="1">
                        <a:latin typeface="Cambria Math" panose="02040503050406030204" pitchFamily="18" charset="0"/>
                      </a:rPr>
                      <m:t>𝑗</m:t>
                    </m:r>
                    <m:d>
                      <m:dPr>
                        <m:begChr m:val="|"/>
                        <m:endChr m:val="|"/>
                        <m:ctrlPr>
                          <a:rPr lang="en-US" altLang="en-US" i="1">
                            <a:latin typeface="Cambria Math" panose="02040503050406030204" pitchFamily="18" charset="0"/>
                          </a:rPr>
                        </m:ctrlPr>
                      </m:dPr>
                      <m:e>
                        <m:r>
                          <a:rPr lang="en-US" altLang="en-US" i="1">
                            <a:latin typeface="Cambria Math" panose="02040503050406030204" pitchFamily="18" charset="0"/>
                          </a:rPr>
                          <m:t>𝐼</m:t>
                        </m:r>
                      </m:e>
                    </m:d>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sin</m:t>
                        </m:r>
                      </m:fName>
                      <m:e>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𝐼</m:t>
                            </m:r>
                          </m:sub>
                        </m:sSub>
                      </m:e>
                    </m:func>
                  </m:oMath>
                </a14:m>
                <a:endParaRPr lang="en-US" altLang="en-US" dirty="0"/>
              </a:p>
            </p:txBody>
          </p:sp>
        </mc:Choice>
        <mc:Fallback xmlns="">
          <p:sp>
            <p:nvSpPr>
              <p:cNvPr id="6" name="Text Box 4"/>
              <p:cNvSpPr txBox="1">
                <a:spLocks noRot="1" noChangeAspect="1" noMove="1" noResize="1" noEditPoints="1" noAdjustHandles="1" noChangeArrowheads="1" noChangeShapeType="1" noTextEdit="1"/>
              </p:cNvSpPr>
              <p:nvPr/>
            </p:nvSpPr>
            <p:spPr bwMode="auto">
              <a:xfrm>
                <a:off x="457200" y="1447800"/>
                <a:ext cx="9829800" cy="3200620"/>
              </a:xfrm>
              <a:prstGeom prst="rect">
                <a:avLst/>
              </a:prstGeom>
              <a:blipFill>
                <a:blip r:embed="rId3"/>
                <a:stretch>
                  <a:fillRect l="-1240" t="-20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77545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3"/>
          <p:cNvPicPr>
            <a:picLocks noChangeAspect="1" noChangeArrowheads="1"/>
          </p:cNvPicPr>
          <p:nvPr/>
        </p:nvPicPr>
        <p:blipFill>
          <a:blip r:embed="rId3" cstate="screen">
            <a:extLst>
              <a:ext uri="{28A0092B-C50C-407E-A947-70E740481C1C}">
                <a14:useLocalDpi xmlns:a14="http://schemas.microsoft.com/office/drawing/2010/main"/>
              </a:ext>
            </a:extLst>
          </a:blip>
          <a:srcRect r="12402" b="42656"/>
          <a:stretch>
            <a:fillRect/>
          </a:stretch>
        </p:blipFill>
        <p:spPr bwMode="auto">
          <a:xfrm>
            <a:off x="1235075" y="2295525"/>
            <a:ext cx="6934200"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pic>
      <p:sp>
        <p:nvSpPr>
          <p:cNvPr id="19459" name="Rectangle 2"/>
          <p:cNvSpPr>
            <a:spLocks noGrp="1" noChangeArrowheads="1"/>
          </p:cNvSpPr>
          <p:nvPr>
            <p:ph type="title"/>
          </p:nvPr>
        </p:nvSpPr>
        <p:spPr>
          <a:xfrm>
            <a:off x="228600" y="76200"/>
            <a:ext cx="10668000" cy="1069848"/>
          </a:xfrm>
        </p:spPr>
        <p:txBody>
          <a:bodyPr/>
          <a:lstStyle/>
          <a:p>
            <a:r>
              <a:rPr lang="en-US" altLang="en-US" dirty="0"/>
              <a:t>Power system notation</a:t>
            </a:r>
          </a:p>
        </p:txBody>
      </p:sp>
      <p:sp>
        <p:nvSpPr>
          <p:cNvPr id="19460" name="Text Box 5"/>
          <p:cNvSpPr txBox="1">
            <a:spLocks noChangeArrowheads="1"/>
          </p:cNvSpPr>
          <p:nvPr/>
        </p:nvSpPr>
        <p:spPr bwMode="auto">
          <a:xfrm>
            <a:off x="914400" y="1447800"/>
            <a:ext cx="7960834"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r>
              <a:rPr lang="en-US" altLang="en-US" dirty="0">
                <a:latin typeface="+mj-lt"/>
              </a:rPr>
              <a:t>Power system components are usually shown as</a:t>
            </a:r>
          </a:p>
          <a:p>
            <a:pPr eaLnBrk="1" hangingPunct="1"/>
            <a:r>
              <a:rPr lang="en-US" altLang="en-US" dirty="0">
                <a:latin typeface="+mj-lt"/>
              </a:rPr>
              <a:t>“</a:t>
            </a:r>
            <a:r>
              <a:rPr lang="en-US" altLang="en-US" dirty="0" err="1">
                <a:latin typeface="+mj-lt"/>
              </a:rPr>
              <a:t>oneline</a:t>
            </a:r>
            <a:r>
              <a:rPr lang="en-US" altLang="en-US" dirty="0">
                <a:latin typeface="+mj-lt"/>
              </a:rPr>
              <a:t> diagrams.”</a:t>
            </a:r>
          </a:p>
        </p:txBody>
      </p:sp>
      <p:sp>
        <p:nvSpPr>
          <p:cNvPr id="19461" name="Line 7"/>
          <p:cNvSpPr>
            <a:spLocks noChangeShapeType="1"/>
          </p:cNvSpPr>
          <p:nvPr/>
        </p:nvSpPr>
        <p:spPr bwMode="auto">
          <a:xfrm flipH="1" flipV="1">
            <a:off x="6645275" y="4657724"/>
            <a:ext cx="381000" cy="60960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2" name="Text Box 8"/>
          <p:cNvSpPr txBox="1">
            <a:spLocks noChangeArrowheads="1"/>
          </p:cNvSpPr>
          <p:nvPr/>
        </p:nvSpPr>
        <p:spPr bwMode="auto">
          <a:xfrm>
            <a:off x="7162800" y="5029200"/>
            <a:ext cx="3352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spcBef>
                <a:spcPts val="0"/>
              </a:spcBef>
            </a:pPr>
            <a:r>
              <a:rPr lang="en-US" altLang="en-US" sz="2400" dirty="0">
                <a:latin typeface="+mj-lt"/>
              </a:rPr>
              <a:t>Large arrows are</a:t>
            </a:r>
          </a:p>
          <a:p>
            <a:pPr eaLnBrk="1" hangingPunct="1">
              <a:spcBef>
                <a:spcPts val="0"/>
              </a:spcBef>
            </a:pPr>
            <a:r>
              <a:rPr lang="en-US" altLang="en-US" sz="2400" dirty="0">
                <a:latin typeface="+mj-lt"/>
              </a:rPr>
              <a:t>used to show loads</a:t>
            </a:r>
          </a:p>
        </p:txBody>
      </p:sp>
      <p:sp>
        <p:nvSpPr>
          <p:cNvPr id="19463" name="Line 9"/>
          <p:cNvSpPr>
            <a:spLocks noChangeShapeType="1"/>
          </p:cNvSpPr>
          <p:nvPr/>
        </p:nvSpPr>
        <p:spPr bwMode="auto">
          <a:xfrm flipV="1">
            <a:off x="1997075" y="4657724"/>
            <a:ext cx="609600" cy="60960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4" name="Text Box 10"/>
          <p:cNvSpPr txBox="1">
            <a:spLocks noChangeArrowheads="1"/>
          </p:cNvSpPr>
          <p:nvPr/>
        </p:nvSpPr>
        <p:spPr bwMode="auto">
          <a:xfrm>
            <a:off x="609601" y="5343525"/>
            <a:ext cx="2835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spcBef>
                <a:spcPts val="0"/>
              </a:spcBef>
            </a:pPr>
            <a:r>
              <a:rPr lang="en-US" altLang="en-US" sz="2400" dirty="0">
                <a:latin typeface="+mj-lt"/>
              </a:rPr>
              <a:t>Generators are </a:t>
            </a:r>
          </a:p>
          <a:p>
            <a:pPr eaLnBrk="1" hangingPunct="1">
              <a:spcBef>
                <a:spcPts val="0"/>
              </a:spcBef>
            </a:pPr>
            <a:r>
              <a:rPr lang="en-US" altLang="en-US" sz="2400" dirty="0">
                <a:latin typeface="+mj-lt"/>
              </a:rPr>
              <a:t>shown as circles</a:t>
            </a:r>
          </a:p>
        </p:txBody>
      </p:sp>
      <p:sp>
        <p:nvSpPr>
          <p:cNvPr id="19465" name="Line 11"/>
          <p:cNvSpPr>
            <a:spLocks noChangeShapeType="1"/>
          </p:cNvSpPr>
          <p:nvPr/>
        </p:nvSpPr>
        <p:spPr bwMode="auto">
          <a:xfrm flipV="1">
            <a:off x="4740275" y="3286124"/>
            <a:ext cx="0" cy="182880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6" name="Text Box 12"/>
          <p:cNvSpPr txBox="1">
            <a:spLocks noChangeArrowheads="1"/>
          </p:cNvSpPr>
          <p:nvPr/>
        </p:nvSpPr>
        <p:spPr bwMode="auto">
          <a:xfrm>
            <a:off x="3635375" y="5047455"/>
            <a:ext cx="3200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spcBef>
                <a:spcPts val="0"/>
              </a:spcBef>
            </a:pPr>
            <a:r>
              <a:rPr lang="en-US" altLang="en-US" sz="2400" dirty="0">
                <a:latin typeface="+mj-lt"/>
              </a:rPr>
              <a:t>Transmission lines are shown as a single line</a:t>
            </a:r>
          </a:p>
        </p:txBody>
      </p:sp>
      <p:sp>
        <p:nvSpPr>
          <p:cNvPr id="11" name="Text Box 4"/>
          <p:cNvSpPr txBox="1">
            <a:spLocks noChangeArrowheads="1"/>
          </p:cNvSpPr>
          <p:nvPr/>
        </p:nvSpPr>
        <p:spPr bwMode="auto">
          <a:xfrm>
            <a:off x="8014539" y="2488085"/>
            <a:ext cx="3491661" cy="1200329"/>
          </a:xfrm>
          <a:prstGeom prst="rect">
            <a:avLst/>
          </a:prstGeom>
          <a:solidFill>
            <a:schemeClr val="tx2">
              <a:lumMod val="10000"/>
              <a:lumOff val="90000"/>
            </a:schemeClr>
          </a:solidFill>
          <a:ln>
            <a:noFill/>
          </a:ln>
        </p:spPr>
        <p:txBody>
          <a:bodyPr wrap="non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6pPr>
            <a:lvl7pPr marL="29718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7pPr>
            <a:lvl8pPr marL="34290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8pPr>
            <a:lvl9pPr marL="3886200" indent="-228600" eaLnBrk="0" fontAlgn="base" hangingPunct="0">
              <a:spcBef>
                <a:spcPct val="20000"/>
              </a:spcBef>
              <a:spcAft>
                <a:spcPct val="0"/>
              </a:spcAft>
              <a:buClr>
                <a:schemeClr val="tx1"/>
              </a:buClr>
              <a:buSzPct val="100000"/>
              <a:buFont typeface="Wingdings" pitchFamily="2" charset="2"/>
              <a:defRPr sz="2800">
                <a:solidFill>
                  <a:schemeClr val="tx1"/>
                </a:solidFill>
                <a:latin typeface="Times New Roman" pitchFamily="18" charset="0"/>
              </a:defRPr>
            </a:lvl9pPr>
          </a:lstStyle>
          <a:p>
            <a:pPr eaLnBrk="1" hangingPunct="1">
              <a:spcBef>
                <a:spcPts val="0"/>
              </a:spcBef>
            </a:pPr>
            <a:r>
              <a:rPr lang="en-US" altLang="en-US" sz="2400" dirty="0">
                <a:latin typeface="+mj-lt"/>
              </a:rPr>
              <a:t>This makes more</a:t>
            </a:r>
            <a:br>
              <a:rPr lang="en-US" altLang="en-US" sz="2400" dirty="0">
                <a:latin typeface="+mj-lt"/>
              </a:rPr>
            </a:br>
            <a:r>
              <a:rPr lang="en-US" altLang="en-US" sz="2400" dirty="0">
                <a:latin typeface="+mj-lt"/>
              </a:rPr>
              <a:t>sense when considering</a:t>
            </a:r>
            <a:br>
              <a:rPr lang="en-US" altLang="en-US" sz="2400" dirty="0">
                <a:latin typeface="+mj-lt"/>
              </a:rPr>
            </a:br>
            <a:r>
              <a:rPr lang="en-US" altLang="en-US" sz="2400" dirty="0">
                <a:latin typeface="+mj-lt"/>
              </a:rPr>
              <a:t>three-phase systems</a:t>
            </a:r>
          </a:p>
        </p:txBody>
      </p:sp>
    </p:spTree>
    <p:extLst>
      <p:ext uri="{BB962C8B-B14F-4D97-AF65-F5344CB8AC3E}">
        <p14:creationId xmlns:p14="http://schemas.microsoft.com/office/powerpoint/2010/main" val="1791263219"/>
      </p:ext>
    </p:extLst>
  </p:cSld>
  <p:clrMapOvr>
    <a:masterClrMapping/>
  </p:clrMapOvr>
</p:sld>
</file>

<file path=ppt/theme/theme1.xml><?xml version="1.0" encoding="utf-8"?>
<a:theme xmlns:a="http://schemas.openxmlformats.org/drawingml/2006/main" name="Capsules">
  <a:themeElements>
    <a:clrScheme name="Custom 5">
      <a:dk1>
        <a:srgbClr val="000000"/>
      </a:dk1>
      <a:lt1>
        <a:srgbClr val="FFFFFF"/>
      </a:lt1>
      <a:dk2>
        <a:srgbClr val="500000"/>
      </a:dk2>
      <a:lt2>
        <a:srgbClr val="D1C394"/>
      </a:lt2>
      <a:accent1>
        <a:srgbClr val="99CC99"/>
      </a:accent1>
      <a:accent2>
        <a:srgbClr val="33CCCC"/>
      </a:accent2>
      <a:accent3>
        <a:srgbClr val="FFFFFF"/>
      </a:accent3>
      <a:accent4>
        <a:srgbClr val="002A56"/>
      </a:accent4>
      <a:accent5>
        <a:srgbClr val="CAE2CA"/>
      </a:accent5>
      <a:accent6>
        <a:srgbClr val="2DB9B9"/>
      </a:accent6>
      <a:hlink>
        <a:srgbClr val="500000"/>
      </a:hlink>
      <a:folHlink>
        <a:srgbClr val="500000"/>
      </a:folHlink>
    </a:clrScheme>
    <a:fontScheme name="Custom 2">
      <a:majorFont>
        <a:latin typeface="Arial"/>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00000"/>
          <a:buFont typeface="Wingdings" pitchFamily="2" charset="2"/>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Designs\Capsules.pot</Template>
  <TotalTime>3722</TotalTime>
  <Words>3896</Words>
  <Application>Microsoft Office PowerPoint</Application>
  <PresentationFormat>Widescreen</PresentationFormat>
  <Paragraphs>376</Paragraphs>
  <Slides>62</Slides>
  <Notes>41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4" baseType="lpstr">
      <vt:lpstr>Arial</vt:lpstr>
      <vt:lpstr>Calibri</vt:lpstr>
      <vt:lpstr>Cambria</vt:lpstr>
      <vt:lpstr>Cambria Math</vt:lpstr>
      <vt:lpstr>Helvetica</vt:lpstr>
      <vt:lpstr>Symbol</vt:lpstr>
      <vt:lpstr>Tahoma</vt:lpstr>
      <vt:lpstr>Times</vt:lpstr>
      <vt:lpstr>Times New Roman</vt:lpstr>
      <vt:lpstr>Wingdings</vt:lpstr>
      <vt:lpstr>Capsules</vt:lpstr>
      <vt:lpstr>Equation</vt:lpstr>
      <vt:lpstr>Fundamentals of Electric Transmission System Planning Short Course  The Power System Modeling Process </vt:lpstr>
      <vt:lpstr>Power System Modeling Introduction</vt:lpstr>
      <vt:lpstr>Modeling Cautions</vt:lpstr>
      <vt:lpstr>Where We’ll Start: Major Power Grid Components</vt:lpstr>
      <vt:lpstr>Energy and Power</vt:lpstr>
      <vt:lpstr>Review of phasors</vt:lpstr>
      <vt:lpstr>Phasor representation</vt:lpstr>
      <vt:lpstr>Phasor representation, cont’d</vt:lpstr>
      <vt:lpstr>Power system notation</vt:lpstr>
      <vt:lpstr>Reactive compensation</vt:lpstr>
      <vt:lpstr>Reactive compensation, cont’d </vt:lpstr>
      <vt:lpstr>Power factor correction example</vt:lpstr>
      <vt:lpstr>Distribution system capacitors</vt:lpstr>
      <vt:lpstr>Balanced Three-Phase () Systems</vt:lpstr>
      <vt:lpstr>Three-Phase Transmission Line</vt:lpstr>
      <vt:lpstr>Power System Models Needed for the Power Flow</vt:lpstr>
      <vt:lpstr>Transmission and Distribution</vt:lpstr>
      <vt:lpstr>Transmission and Distribution</vt:lpstr>
      <vt:lpstr>One-line Diagrams</vt:lpstr>
      <vt:lpstr>Transmission Lines</vt:lpstr>
      <vt:lpstr>345 kV+ Transmission Growth at a Glance</vt:lpstr>
      <vt:lpstr>345 kV+ Transmission Growth at a Glance</vt:lpstr>
      <vt:lpstr>345 kV+ Transmission Growth at a Glance</vt:lpstr>
      <vt:lpstr>345 kV+ Transmission Growth at a Glance</vt:lpstr>
      <vt:lpstr>345 kV+ Transmission Growth at a Glance</vt:lpstr>
      <vt:lpstr>HVDC Lines in North America</vt:lpstr>
      <vt:lpstr>Line Conductors</vt:lpstr>
      <vt:lpstr>Transmission Line Parameters</vt:lpstr>
      <vt:lpstr>Line Resistance</vt:lpstr>
      <vt:lpstr>Recall, Power System Components</vt:lpstr>
      <vt:lpstr>Voltage Levels Usage Table</vt:lpstr>
      <vt:lpstr>Transmission Line Models</vt:lpstr>
      <vt:lpstr>Symmetric Line Spacing – 69 kV</vt:lpstr>
      <vt:lpstr>Transposition</vt:lpstr>
      <vt:lpstr>Conductor Bundling</vt:lpstr>
      <vt:lpstr>Bundled Conductor Pictures </vt:lpstr>
      <vt:lpstr>Transmission Line Series Compensation</vt:lpstr>
      <vt:lpstr>Transmission Line Series Compensation</vt:lpstr>
      <vt:lpstr>Transformers Overview</vt:lpstr>
      <vt:lpstr>Transmission Level Transformer</vt:lpstr>
      <vt:lpstr>Simplified Equivalent Circuit</vt:lpstr>
      <vt:lpstr>Residential Distribution Transformers</vt:lpstr>
      <vt:lpstr>How Do We Deal with Transformers On a Large System?</vt:lpstr>
      <vt:lpstr>Per Unit Calculations</vt:lpstr>
      <vt:lpstr>Per Unit Conversion Procedure, Single-Phase</vt:lpstr>
      <vt:lpstr>Per Unit Solution Procedure</vt:lpstr>
      <vt:lpstr>Per Unit Example</vt:lpstr>
      <vt:lpstr>Per Unit Example, cont’d</vt:lpstr>
      <vt:lpstr>Per Unit Example, Cont’d</vt:lpstr>
      <vt:lpstr>Per Unit Example, cont’d</vt:lpstr>
      <vt:lpstr>Three Phase Per-Unit</vt:lpstr>
      <vt:lpstr>Three Phase Per-Unit, cont'd</vt:lpstr>
      <vt:lpstr>Per Unit Change of MVA Base</vt:lpstr>
      <vt:lpstr>Per Unit Change of Base Example</vt:lpstr>
      <vt:lpstr>Three Phase Transformers</vt:lpstr>
      <vt:lpstr>Autotransformers</vt:lpstr>
      <vt:lpstr>Three Winding Transformers</vt:lpstr>
      <vt:lpstr>Load Tap-Changing Transformers</vt:lpstr>
      <vt:lpstr>Phase Shifting Transformers</vt:lpstr>
      <vt:lpstr>Phase Shifter Example: Lake Erie Loop Flow</vt:lpstr>
      <vt:lpstr>Modeling Generators and Loads for Power Flow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460 Power System Operation and Control</dc:title>
  <dc:creator>Tom</dc:creator>
  <cp:lastModifiedBy>scott</cp:lastModifiedBy>
  <cp:revision>443</cp:revision>
  <cp:lastPrinted>2011-08-22T16:49:24Z</cp:lastPrinted>
  <dcterms:created xsi:type="dcterms:W3CDTF">2000-05-11T14:27:08Z</dcterms:created>
  <dcterms:modified xsi:type="dcterms:W3CDTF">2024-03-18T15:15:12Z</dcterms:modified>
</cp:coreProperties>
</file>